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C2A5F-DD90-596C-FD89-29BF45AC4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" y="3301689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