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6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0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2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2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1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3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0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0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0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301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3" y="3602039"/>
            <a:ext cx="3079573" cy="2995606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988921" y="885535"/>
            <a:ext cx="3782932" cy="3371026"/>
            <a:chOff x="539552" y="1124744"/>
            <a:chExt cx="4598778" cy="457568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81553" y="1137588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60159" y="4123056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08155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02101" y="1135926"/>
              <a:ext cx="1512168" cy="151216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890619" y="3134520"/>
            <a:ext cx="3673913" cy="3334326"/>
            <a:chOff x="539552" y="1124744"/>
            <a:chExt cx="4598778" cy="457568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81553" y="1137588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8155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02101" y="1135926"/>
              <a:ext cx="1512168" cy="151216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Выноска-облако 28"/>
          <p:cNvSpPr/>
          <p:nvPr/>
        </p:nvSpPr>
        <p:spPr>
          <a:xfrm>
            <a:off x="17066" y="240144"/>
            <a:ext cx="3865693" cy="2433923"/>
          </a:xfrm>
          <a:prstGeom prst="cloudCallout">
            <a:avLst>
              <a:gd name="adj1" fmla="val -3021"/>
              <a:gd name="adj2" fmla="val 7103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842727" y="898511"/>
            <a:ext cx="2710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Маленька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кругленька,</a:t>
            </a:r>
          </a:p>
          <a:p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Скляна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цілують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86" y="917917"/>
            <a:ext cx="1055469" cy="105546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00" y="2084732"/>
            <a:ext cx="1055469" cy="105546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450718" y="734464"/>
            <a:ext cx="3364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Чайника подружка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два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Кашу варить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мамуля,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Ручки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одна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59" y="1999589"/>
            <a:ext cx="1286498" cy="12864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787933" y="799260"/>
            <a:ext cx="2736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 неба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зірочки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летять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Землю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укривають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коли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приде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весна </a:t>
            </a:r>
          </a:p>
          <a:p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вони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розтануть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64" y="916744"/>
            <a:ext cx="1085094" cy="108509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93" y="826317"/>
            <a:ext cx="1291841" cy="1291841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5265393" y="885535"/>
            <a:ext cx="1235871" cy="112108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0685" y="3187556"/>
            <a:ext cx="1067278" cy="1067278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6537882" y="3181645"/>
            <a:ext cx="1220870" cy="10629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27" y="2043913"/>
            <a:ext cx="1070565" cy="1070565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3978921" y="2018995"/>
            <a:ext cx="1285520" cy="107547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37" y="3161908"/>
            <a:ext cx="1169755" cy="116975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11" y="3059790"/>
            <a:ext cx="1290569" cy="1290569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3999671" y="3097264"/>
            <a:ext cx="1278861" cy="11112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86516" y="3121879"/>
            <a:ext cx="1243442" cy="11323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56398" y="853480"/>
            <a:ext cx="3284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Без рук, а з ногами,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Без ребер, а з боками.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 спинка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міцна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є.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голови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25" y="4264994"/>
            <a:ext cx="1013494" cy="1140181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522520" y="819234"/>
            <a:ext cx="3143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Здогадайтеся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Білосніжна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густа.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Вершки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збили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вранці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рано,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нас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68" y="3172513"/>
            <a:ext cx="1080976" cy="1080976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364901" y="734464"/>
            <a:ext cx="3726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сідають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але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підлокітниками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але не диван.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 подушками, але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ліжко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11" y="5306802"/>
            <a:ext cx="1325625" cy="132562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66" y="4302801"/>
            <a:ext cx="1167581" cy="116758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91" y="5301265"/>
            <a:ext cx="1167581" cy="116758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71" y="5366002"/>
            <a:ext cx="936839" cy="105394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39" y="4208524"/>
            <a:ext cx="1269399" cy="126939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31" y="3131573"/>
            <a:ext cx="1293326" cy="129332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49" y="3197185"/>
            <a:ext cx="970086" cy="1091347"/>
          </a:xfrm>
          <a:prstGeom prst="rect">
            <a:avLst/>
          </a:prstGeom>
        </p:spPr>
      </p:pic>
      <p:sp>
        <p:nvSpPr>
          <p:cNvPr id="57" name="Скругленный прямоугольник 56"/>
          <p:cNvSpPr/>
          <p:nvPr/>
        </p:nvSpPr>
        <p:spPr>
          <a:xfrm>
            <a:off x="9082016" y="3118015"/>
            <a:ext cx="1283837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0328996" y="4264994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906975" y="4239707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886970" y="5354250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0357454" y="3154246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101041" y="5382320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469525" y="964161"/>
            <a:ext cx="2868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Ти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молодець</a:t>
            </a:r>
            <a:r>
              <a:rPr lang="ru-RU" sz="2000" b="1" dirty="0">
                <a:solidFill>
                  <a:srgbClr val="0070C0"/>
                </a:solidFill>
              </a:rPr>
              <a:t>!</a:t>
            </a:r>
          </a:p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Отримай</a:t>
            </a:r>
            <a:r>
              <a:rPr lang="ru-RU" sz="2000" b="1" dirty="0">
                <a:solidFill>
                  <a:srgbClr val="0070C0"/>
                </a:solidFill>
              </a:rPr>
              <a:t>  свою </a:t>
            </a:r>
            <a:r>
              <a:rPr lang="ru-RU" sz="2000" b="1" dirty="0" err="1">
                <a:solidFill>
                  <a:srgbClr val="0070C0"/>
                </a:solidFill>
              </a:rPr>
              <a:t>нагороду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04" y="6161065"/>
            <a:ext cx="840002" cy="781705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51" y="476836"/>
            <a:ext cx="4618855" cy="476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4" grpId="1"/>
      <p:bldP spid="36" grpId="0"/>
      <p:bldP spid="36" grpId="1"/>
      <p:bldP spid="41" grpId="0" animBg="1"/>
      <p:bldP spid="40" grpId="0" animBg="1"/>
      <p:bldP spid="39" grpId="0" animBg="1"/>
      <p:bldP spid="38" grpId="0" animBg="1"/>
      <p:bldP spid="18" grpId="0" animBg="1"/>
      <p:bldP spid="48" grpId="0"/>
      <p:bldP spid="48" grpId="1"/>
      <p:bldP spid="50" grpId="0"/>
      <p:bldP spid="50" grpId="1"/>
      <p:bldP spid="52" grpId="0" build="allAtOnce"/>
      <p:bldP spid="57" grpId="0" animBg="1"/>
      <p:bldP spid="62" grpId="0" animBg="1"/>
      <p:bldP spid="63" grpId="0" animBg="1"/>
      <p:bldP spid="56" grpId="0" animBg="1"/>
      <p:bldP spid="64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29DE87-DA9C-4CBE-B616-5FDAE795E0A3}"/>
</file>

<file path=customXml/itemProps2.xml><?xml version="1.0" encoding="utf-8"?>
<ds:datastoreItem xmlns:ds="http://schemas.openxmlformats.org/officeDocument/2006/customXml" ds:itemID="{E56AEF5C-6682-4E3B-92CB-C488E2BDA140}"/>
</file>

<file path=customXml/itemProps3.xml><?xml version="1.0" encoding="utf-8"?>
<ds:datastoreItem xmlns:ds="http://schemas.openxmlformats.org/officeDocument/2006/customXml" ds:itemID="{F4F8D204-083C-43A8-B5E9-CA06105F2C2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121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3</cp:revision>
  <dcterms:created xsi:type="dcterms:W3CDTF">2024-12-08T19:31:27Z</dcterms:created>
  <dcterms:modified xsi:type="dcterms:W3CDTF">2024-12-27T23:54:32Z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