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43462" y="-1953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6990386" y="66694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300" dirty="0">
                <a:latin typeface="Comic Sans MS" panose="030F0702030302020204" pitchFamily="66" charset="0"/>
              </a:rPr>
              <a:t> і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намагатися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утримувати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у альвеол </a:t>
            </a:r>
            <a:r>
              <a:rPr lang="ru-RU" sz="2300" dirty="0" err="1">
                <a:latin typeface="Comic Sans MS" panose="030F0702030302020204" pitchFamily="66" charset="0"/>
              </a:rPr>
              <a:t>від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п'яти</a:t>
            </a:r>
            <a:r>
              <a:rPr lang="ru-RU" sz="2300" dirty="0">
                <a:latin typeface="Comic Sans MS" panose="030F0702030302020204" pitchFamily="66" charset="0"/>
              </a:rPr>
              <a:t> до десяти секунд.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80239" y="633917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Губи в </a:t>
            </a:r>
            <a:r>
              <a:rPr lang="ru-RU" sz="2300" dirty="0" err="1">
                <a:latin typeface="Comic Sans MS" panose="030F0702030302020204" pitchFamily="66" charset="0"/>
              </a:rPr>
              <a:t>посмішці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погладити</a:t>
            </a:r>
            <a:r>
              <a:rPr lang="ru-RU" sz="2300" dirty="0">
                <a:latin typeface="Comic Sans MS" panose="030F0702030302020204" pitchFamily="66" charset="0"/>
              </a:rPr>
              <a:t> («</a:t>
            </a:r>
            <a:r>
              <a:rPr lang="ru-RU" sz="2300" dirty="0" err="1">
                <a:latin typeface="Comic Sans MS" panose="030F0702030302020204" pitchFamily="66" charset="0"/>
              </a:rPr>
              <a:t>пофарбувати</a:t>
            </a:r>
            <a:r>
              <a:rPr lang="ru-RU" sz="2300" dirty="0">
                <a:latin typeface="Comic Sans MS" panose="030F0702030302020204" pitchFamily="66" charset="0"/>
              </a:rPr>
              <a:t>») </a:t>
            </a:r>
            <a:r>
              <a:rPr lang="ru-RU" sz="2300" dirty="0" err="1">
                <a:latin typeface="Comic Sans MS" panose="030F0702030302020204" pitchFamily="66" charset="0"/>
              </a:rPr>
              <a:t>верхнє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піднебіння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0239" y="653062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рот, широкий </a:t>
            </a:r>
            <a:r>
              <a:rPr lang="ru-RU" sz="23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вигнути</a:t>
            </a:r>
            <a:r>
              <a:rPr lang="ru-RU" sz="2300" dirty="0">
                <a:latin typeface="Comic Sans MS" panose="030F0702030302020204" pitchFamily="66" charset="0"/>
              </a:rPr>
              <a:t> у </a:t>
            </a:r>
            <a:r>
              <a:rPr lang="ru-RU" sz="2300" dirty="0" err="1">
                <a:latin typeface="Comic Sans MS" panose="030F0702030302020204" pitchFamily="66" charset="0"/>
              </a:rPr>
              <a:t>формі</a:t>
            </a:r>
            <a:r>
              <a:rPr lang="ru-RU" sz="2300" dirty="0">
                <a:latin typeface="Comic Sans MS" panose="030F0702030302020204" pitchFamily="66" charset="0"/>
              </a:rPr>
              <a:t>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7391C-3B0E-B50C-9408-3F004C93C0C4}"/>
              </a:ext>
            </a:extLst>
          </p:cNvPr>
          <p:cNvSpPr txBox="1"/>
          <p:nvPr/>
        </p:nvSpPr>
        <p:spPr>
          <a:xfrm>
            <a:off x="6952286" y="617851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 err="1">
                <a:latin typeface="Comic Sans MS" panose="030F0702030302020204" pitchFamily="66" charset="0"/>
              </a:rPr>
              <a:t>Смачне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  <a:r>
              <a:rPr lang="ru-RU" sz="2300" b="1" dirty="0" err="1">
                <a:latin typeface="Comic Sans MS" panose="030F0702030302020204" pitchFamily="66" charset="0"/>
              </a:rPr>
              <a:t>варення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Усміхнися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відкрий</a:t>
            </a:r>
            <a:r>
              <a:rPr lang="ru-RU" sz="2300" dirty="0">
                <a:latin typeface="Comic Sans MS" panose="030F0702030302020204" pitchFamily="66" charset="0"/>
              </a:rPr>
              <a:t> рот і широким </a:t>
            </a:r>
            <a:r>
              <a:rPr lang="ru-RU" sz="2300" dirty="0" err="1">
                <a:latin typeface="Comic Sans MS" panose="030F0702030302020204" pitchFamily="66" charset="0"/>
              </a:rPr>
              <a:t>язиком</a:t>
            </a:r>
            <a:r>
              <a:rPr lang="ru-RU" sz="2300" dirty="0">
                <a:latin typeface="Comic Sans MS" panose="030F0702030302020204" pitchFamily="66" charset="0"/>
              </a:rPr>
              <a:t> оближи </a:t>
            </a:r>
            <a:r>
              <a:rPr lang="ru-RU" sz="2300" dirty="0" err="1">
                <a:latin typeface="Comic Sans MS" panose="030F0702030302020204" pitchFamily="66" charset="0"/>
              </a:rPr>
              <a:t>верхню</a:t>
            </a:r>
            <a:r>
              <a:rPr lang="ru-RU" sz="2300" dirty="0">
                <a:latin typeface="Comic Sans MS" panose="030F0702030302020204" pitchFamily="66" charset="0"/>
              </a:rPr>
              <a:t> губу. </a:t>
            </a:r>
            <a:r>
              <a:rPr lang="ru-RU" sz="2300" dirty="0" err="1">
                <a:latin typeface="Comic Sans MS" panose="030F0702030302020204" pitchFamily="66" charset="0"/>
              </a:rPr>
              <a:t>Нижня</a:t>
            </a:r>
            <a:r>
              <a:rPr lang="ru-RU" sz="23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300" dirty="0" err="1">
                <a:latin typeface="Comic Sans MS" panose="030F0702030302020204" pitchFamily="66" charset="0"/>
              </a:rPr>
              <a:t>обтягувати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BEC02-588C-87B2-CA8B-6913B4EA991D}"/>
              </a:ext>
            </a:extLst>
          </p:cNvPr>
          <p:cNvSpPr txBox="1"/>
          <p:nvPr/>
        </p:nvSpPr>
        <p:spPr>
          <a:xfrm>
            <a:off x="6924441" y="611827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З </a:t>
            </a:r>
            <a:r>
              <a:rPr lang="ru-RU" sz="2300" dirty="0" err="1">
                <a:latin typeface="Comic Sans MS" panose="030F0702030302020204" pitchFamily="66" charset="0"/>
              </a:rPr>
              <a:t>положення</a:t>
            </a:r>
            <a:r>
              <a:rPr lang="ru-RU" sz="2300" dirty="0">
                <a:latin typeface="Comic Sans MS" panose="030F0702030302020204" pitchFamily="66" charset="0"/>
              </a:rPr>
              <a:t> "</a:t>
            </a:r>
            <a:r>
              <a:rPr lang="ru-RU" sz="2300" dirty="0" err="1">
                <a:latin typeface="Comic Sans MS" panose="030F0702030302020204" pitchFamily="66" charset="0"/>
              </a:rPr>
              <a:t>Смачне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варення</a:t>
            </a:r>
            <a:r>
              <a:rPr lang="ru-RU" sz="2300" dirty="0">
                <a:latin typeface="Comic Sans MS" panose="030F0702030302020204" pitchFamily="66" charset="0"/>
              </a:rPr>
              <a:t>" сильно </a:t>
            </a:r>
            <a:r>
              <a:rPr lang="ru-RU" sz="2300" dirty="0" err="1">
                <a:latin typeface="Comic Sans MS" panose="030F0702030302020204" pitchFamily="66" charset="0"/>
              </a:rPr>
              <a:t>подути</a:t>
            </a:r>
            <a:r>
              <a:rPr lang="ru-RU" sz="2300" dirty="0">
                <a:latin typeface="Comic Sans MS" panose="030F0702030302020204" pitchFamily="66" charset="0"/>
              </a:rPr>
              <a:t> на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носа, на </a:t>
            </a:r>
            <a:r>
              <a:rPr lang="ru-RU" sz="2300" dirty="0" err="1">
                <a:latin typeface="Comic Sans MS" panose="030F0702030302020204" pitchFamily="66" charset="0"/>
              </a:rPr>
              <a:t>якому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приклеєна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вузька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смужка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паперу</a:t>
            </a:r>
            <a:r>
              <a:rPr lang="ru-RU" sz="2300" dirty="0">
                <a:latin typeface="Comic Sans MS" panose="030F0702030302020204" pitchFamily="66" charset="0"/>
              </a:rPr>
              <a:t> (3x1 см) і </a:t>
            </a:r>
            <a:r>
              <a:rPr lang="ru-RU" sz="2300" dirty="0" err="1">
                <a:latin typeface="Comic Sans MS" panose="030F0702030302020204" pitchFamily="66" charset="0"/>
              </a:rPr>
              <a:t>здути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її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7CBF9-89AD-EA9D-9F47-62077B155E4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917818" y="882143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81644" y="879128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21691" y="825100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90D59F92-6936-F0D4-6E39-3911EB0607E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88817" y="841688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DC48B-0B5A-4C63-3748-4C58910D58C3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18930" y="772623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2" y="29617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18" grpId="0"/>
      <p:bldP spid="1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101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31</cp:revision>
  <dcterms:created xsi:type="dcterms:W3CDTF">2024-05-03T09:09:01Z</dcterms:created>
  <dcterms:modified xsi:type="dcterms:W3CDTF">2024-10-28T13:52:49Z</dcterms:modified>
</cp:coreProperties>
</file>