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1.png"/><Relationship Id="rId30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830" y="2002692"/>
            <a:ext cx="2603789" cy="26037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909" y="2002888"/>
            <a:ext cx="2603789" cy="260378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694" y="4189231"/>
            <a:ext cx="652869" cy="10660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5731" y="4189231"/>
            <a:ext cx="652869" cy="10660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63631" y="2281373"/>
            <a:ext cx="3815715" cy="3815715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2E6A19-488F-D9E2-6DA7-90777B4081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" y="381425"/>
            <a:ext cx="1985517" cy="19855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167E28-324C-086F-537F-AF18577A9B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2991" y="2419750"/>
            <a:ext cx="2400005" cy="24000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C192DD-688A-4999-6BBC-C007C6DEB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675" y="2419749"/>
            <a:ext cx="2400005" cy="24000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C6FBA8C-346A-9057-D936-C661693F6C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" y="373602"/>
            <a:ext cx="1985517" cy="19855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648DDC2-8B54-51A6-C23A-8A54F4D3E44F}"/>
              </a:ext>
            </a:extLst>
          </p:cNvPr>
          <p:cNvGrpSpPr/>
          <p:nvPr/>
        </p:nvGrpSpPr>
        <p:grpSpPr>
          <a:xfrm>
            <a:off x="2222012" y="2794064"/>
            <a:ext cx="2933426" cy="1214848"/>
            <a:chOff x="6183592" y="-1238252"/>
            <a:chExt cx="5243888" cy="2171701"/>
          </a:xfrm>
        </p:grpSpPr>
        <p:pic>
          <p:nvPicPr>
            <p:cNvPr id="6" name="Рисунок 5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8A8AD94-935A-3AC1-B300-A66462135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63" b="68333"/>
            <a:stretch>
              <a:fillRect/>
            </a:stretch>
          </p:blipFill>
          <p:spPr>
            <a:xfrm>
              <a:off x="6183592" y="-1238252"/>
              <a:ext cx="2258808" cy="2171701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E9E26E5-6E17-A92C-E45B-CE51A8A42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t="65607" r="70331"/>
            <a:stretch>
              <a:fillRect/>
            </a:stretch>
          </p:blipFill>
          <p:spPr>
            <a:xfrm>
              <a:off x="8224376" y="-1006108"/>
              <a:ext cx="1681721" cy="1939557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AD06B570-CE98-D903-1A16-AD73BE212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t="65607" r="70331"/>
            <a:stretch>
              <a:fillRect/>
            </a:stretch>
          </p:blipFill>
          <p:spPr>
            <a:xfrm>
              <a:off x="9745759" y="-1010778"/>
              <a:ext cx="1681721" cy="1939557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C0BC7F-AA60-33B3-4EEF-3C6ECC448D95}"/>
              </a:ext>
            </a:extLst>
          </p:cNvPr>
          <p:cNvGrpSpPr/>
          <p:nvPr/>
        </p:nvGrpSpPr>
        <p:grpSpPr>
          <a:xfrm>
            <a:off x="2212972" y="2792510"/>
            <a:ext cx="2933426" cy="1214848"/>
            <a:chOff x="6018440" y="-3568860"/>
            <a:chExt cx="5243888" cy="2171701"/>
          </a:xfrm>
        </p:grpSpPr>
        <p:pic>
          <p:nvPicPr>
            <p:cNvPr id="10" name="Рисунок 9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BCC391F-3D69-F530-D33B-1449D631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63" b="68333"/>
            <a:stretch>
              <a:fillRect/>
            </a:stretch>
          </p:blipFill>
          <p:spPr>
            <a:xfrm>
              <a:off x="6018440" y="-3568860"/>
              <a:ext cx="2258808" cy="2171701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8428F5B8-88EE-B4B8-8D00-FB8E0DF3C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t="65607" r="70331"/>
            <a:stretch>
              <a:fillRect/>
            </a:stretch>
          </p:blipFill>
          <p:spPr>
            <a:xfrm>
              <a:off x="8059224" y="-3336716"/>
              <a:ext cx="1681721" cy="193955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B9E9756-C16A-1397-3033-D7175FDD4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t="65607" r="70331"/>
            <a:stretch>
              <a:fillRect/>
            </a:stretch>
          </p:blipFill>
          <p:spPr>
            <a:xfrm>
              <a:off x="9580607" y="-3341386"/>
              <a:ext cx="1681721" cy="19395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8F2897-E120-4051-AD29-2AC1E065067F}"/>
</file>

<file path=customXml/itemProps2.xml><?xml version="1.0" encoding="utf-8"?>
<ds:datastoreItem xmlns:ds="http://schemas.openxmlformats.org/officeDocument/2006/customXml" ds:itemID="{6C166DE9-09EA-4ED6-A24F-E5DCAB8E0C01}"/>
</file>

<file path=customXml/itemProps3.xml><?xml version="1.0" encoding="utf-8"?>
<ds:datastoreItem xmlns:ds="http://schemas.openxmlformats.org/officeDocument/2006/customXml" ds:itemID="{E4B0B003-8752-4CCB-9A42-836BF9143837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2024-04-26T07:01:00Z</dcterms:created>
  <dcterms:modified xsi:type="dcterms:W3CDTF">2025-06-11T09:45:57Z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