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09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024" y="62865"/>
            <a:ext cx="7194501" cy="71945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8150225" y="3090545"/>
            <a:ext cx="3704590" cy="370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4A7B44-28B7-42B3-A6BA-A399B0965C17}"/>
</file>

<file path=customXml/itemProps2.xml><?xml version="1.0" encoding="utf-8"?>
<ds:datastoreItem xmlns:ds="http://schemas.openxmlformats.org/officeDocument/2006/customXml" ds:itemID="{FB079206-FC88-451F-9BC5-5C7D40053985}"/>
</file>

<file path=customXml/itemProps3.xml><?xml version="1.0" encoding="utf-8"?>
<ds:datastoreItem xmlns:ds="http://schemas.openxmlformats.org/officeDocument/2006/customXml" ds:itemID="{45BF1473-CEA4-46B3-AED9-981FB73D04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2024-07-12T06:37:34Z</dcterms:created>
  <dcterms:modified xsi:type="dcterms:W3CDTF">2024-10-28T08:13:36Z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