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50" d="100"/>
          <a:sy n="50" d="100"/>
        </p:scale>
        <p:origin x="2238" y="118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BD4B4D-E915-45CB-95AF-4D71D4045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8921F01-DACE-45D9-93EC-F25A8AD95A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51A0F2-5EF9-4356-BF91-52BAE64F8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9EBE22-B21A-4711-A3E1-DD82B182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5561A9-9370-48DC-82CC-1305D7BB6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11478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A6E542-E4CE-455B-AC5D-82AD72811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E944F6-BE07-4A56-A248-E725C3720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7E6776-2571-4923-BDA5-8F57BD2B8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BCEA6E-1161-4A9A-8B8B-AA48D6F7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45068-9DCB-4438-AFFC-B0E7BF577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0086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34DBBA-C12E-4E49-95B7-95500C4C00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D81B-8398-4649-BCC5-FEEAB6D81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FDE54B-F578-4C84-8DF7-1B45B35CE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D52E2-A6F7-4294-A93E-40E125FDFE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AE9076-362C-4007-8504-E4BDFCB97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99322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BEC7A0-BBB2-4E60-AB8F-75ED34549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F530A8-FA20-452B-80D3-14F87F9E8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D373C-DE76-4965-B714-C60AC43CD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52514E-9CED-491F-9DCE-C71BDDCA8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3D6F0A-9A69-4DD9-952D-2E5F98B3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67606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07EA-A17D-4066-8468-3BDDA15A1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C11BC9-2E64-4EF1-B537-ADA81F56F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CC2DAB-9A4A-4410-999E-AE701D45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9EF8D8-1D16-4DC0-9634-A7FEB3E48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193875-C3A3-4275-9800-B310E130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22496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954D61-F635-46D8-9477-432549AB9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759F596-0C04-4E7B-8AA2-F4F9E550AF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09800E-874E-41E0-8252-BC1B085794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8C0B03-308A-4510-98FA-8555BEB1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381317-2DD5-4BC2-AC79-D64A673E3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FE566-EF53-45A9-B451-43DCE8C1C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2030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DF352B-7D2D-4437-AD2F-7191580E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220E772-D9DF-4199-A58C-88641D7B5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351AB94-0794-4EA2-A751-556A0413DE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8217B2-EDC7-4DB8-BF6C-69F10E2513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677DF1-970F-482A-BED2-B22F3B4E20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9CD803-8AAF-4A93-80A4-FE1A222D7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85D5C6-B816-4A3C-BC65-849F0137B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3CAAA1-B5C1-460B-8D67-7D03E379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05136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6432EF-0792-433A-A78A-95B29AB2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CCD84D-7342-4DE1-8C60-639ED397C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DB9EDF5-F31A-4353-B28E-20A7CF468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729922-0532-4B1A-8A53-432226BE4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900862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2C4A34-05AA-40F7-8E2A-EAFCB3E25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E4FC37-6ACF-4C22-AE29-5F35C7FDD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271016-844C-43EF-8BC6-E10BFBB3A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1856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1B8015-1E99-41AB-BCEE-5582DBEC9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AEFA6D-8FB9-47C5-BBB4-A71A26501D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E87144-37C8-4779-BC22-2BACAA5DDC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066729-77C1-4AAC-8D10-FFEEC591F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64DE42-E330-4E96-A32D-A39E62A3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08C23D-02A6-4008-AD59-6E7386EC9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3630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1D72B-24B5-464A-88FF-837938C12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54E91AA-ADA6-4486-97B0-05E8A7E969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A9EBA2-FE2D-4221-B319-FCE4946C6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8894D3-DFC1-4D68-8AEB-7FCB3EFE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F2C0C5-1B6B-4BE7-B7A5-80722040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8F624A-F912-40D2-9E2A-9D90FC777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27009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E2A7DC-818F-483C-BBAF-C7907003D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D28DDC-5693-46B1-948C-C5B5CB5E3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FF698D-2306-464C-9661-845738AE3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ru-KZ" smtClean="0"/>
              <a:t>11/28/2024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830EBD-8DBF-453C-BA3E-4E43A60526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6EB397-0673-4DC6-B12B-AFACA9A9D1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2085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1B691FD-38CE-AFB8-B36D-181075FC85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D9C45578-F50F-AC82-FF13-BE7816414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496948" y="397403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F5D263A-D831-A4DF-7664-6F17FC81E45B}"/>
              </a:ext>
            </a:extLst>
          </p:cNvPr>
          <p:cNvSpPr/>
          <p:nvPr/>
        </p:nvSpPr>
        <p:spPr>
          <a:xfrm>
            <a:off x="1966755" y="634662"/>
            <a:ext cx="50706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Захар та Зоя – друз</a:t>
            </a:r>
            <a:r>
              <a:rPr lang="uk-UA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59" name="Рисунок 58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361D7E74-0654-2E5D-41BC-E29242551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60" y="1835816"/>
            <a:ext cx="4263433" cy="426343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11582FEC-9768-0133-4ED5-8C9748C62B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23" y="1616841"/>
            <a:ext cx="4263433" cy="4263433"/>
          </a:xfrm>
          <a:prstGeom prst="rect">
            <a:avLst/>
          </a:prstGeom>
        </p:spPr>
      </p:pic>
      <p:pic>
        <p:nvPicPr>
          <p:cNvPr id="89" name="Рисунок 88" descr="Изображение выглядит как пейзаж, картина, природа, лес&#10;&#10;Автоматически созданное описание">
            <a:extLst>
              <a:ext uri="{FF2B5EF4-FFF2-40B4-BE49-F238E27FC236}">
                <a16:creationId xmlns:a16="http://schemas.microsoft.com/office/drawing/2014/main" id="{A1C87897-AC85-CDF1-6775-C2C77F7217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2" r="17044"/>
          <a:stretch/>
        </p:blipFill>
        <p:spPr>
          <a:xfrm>
            <a:off x="508158" y="420726"/>
            <a:ext cx="8010237" cy="5701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57C9942D-6DBF-4C27-2C78-E9AF0A8A6EE7}"/>
              </a:ext>
            </a:extLst>
          </p:cNvPr>
          <p:cNvSpPr/>
          <p:nvPr/>
        </p:nvSpPr>
        <p:spPr>
          <a:xfrm>
            <a:off x="1552854" y="600719"/>
            <a:ext cx="613821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збирають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троянди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і гвоздики і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мімози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91" name="Рисунок 90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F0BEB4E-FD51-9ED4-DD11-5FFEF76FEB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20461"/>
            <a:ext cx="3553599" cy="3553599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68D205AD-84F9-02AC-1B16-C41DBF8EDB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273" y="1839093"/>
            <a:ext cx="3928624" cy="3928624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938509EE-B389-BEFE-C6D4-9E6D982C3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023" y="3363204"/>
            <a:ext cx="2524189" cy="2524189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цветок, рисунок, лепесток, Садовые розы&#10;&#10;Автоматически созданное описание">
            <a:extLst>
              <a:ext uri="{FF2B5EF4-FFF2-40B4-BE49-F238E27FC236}">
                <a16:creationId xmlns:a16="http://schemas.microsoft.com/office/drawing/2014/main" id="{2CA9360D-4BC9-A246-0170-CE30A19249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09" y="3658173"/>
            <a:ext cx="1862253" cy="1862253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зарисовка, лепесток, растение, роза&#10;&#10;Автоматически созданное описание">
            <a:extLst>
              <a:ext uri="{FF2B5EF4-FFF2-40B4-BE49-F238E27FC236}">
                <a16:creationId xmlns:a16="http://schemas.microsoft.com/office/drawing/2014/main" id="{CC8C0E8E-6BB8-97E6-6C79-EF994E1A56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35" y="2231613"/>
            <a:ext cx="2524189" cy="2524189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4B05C504-AA63-68E6-9BB7-6B35BCCD04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19193" y="357425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7" name="Прямоугольник 126">
            <a:extLst>
              <a:ext uri="{FF2B5EF4-FFF2-40B4-BE49-F238E27FC236}">
                <a16:creationId xmlns:a16="http://schemas.microsoft.com/office/drawing/2014/main" id="{FFF9FEBE-348A-1ED0-56C2-F129A9A2FE4B}"/>
              </a:ext>
            </a:extLst>
          </p:cNvPr>
          <p:cNvSpPr/>
          <p:nvPr/>
        </p:nvSpPr>
        <p:spPr>
          <a:xfrm>
            <a:off x="555506" y="682194"/>
            <a:ext cx="80313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Вчора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друзі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ходили до зоопарку,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там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здалеку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бачили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козу.</a:t>
            </a:r>
          </a:p>
        </p:txBody>
      </p:sp>
      <p:pic>
        <p:nvPicPr>
          <p:cNvPr id="130" name="Рисунок 129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CE6F0FAD-5E48-0B10-03F9-7877EB463D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" y="2396394"/>
            <a:ext cx="3553599" cy="3553599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9768209A-96CF-5247-13B7-FFC44C3C66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61" y="2110601"/>
            <a:ext cx="3928624" cy="3928624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Торт на день рождения, мультфильм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52FCC9E-84E9-B279-26A5-009967CE8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00" y="2181483"/>
            <a:ext cx="3379986" cy="3379986"/>
          </a:xfrm>
          <a:prstGeom prst="rect">
            <a:avLst/>
          </a:prstGeom>
        </p:spPr>
      </p:pic>
      <p:pic>
        <p:nvPicPr>
          <p:cNvPr id="136" name="Рисунок 135" descr="Изображение выглядит как зарисовка, млекопитающее, иллюстрация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B6C739A-3B5D-D936-C6C9-94B9B71319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753" y="1764821"/>
            <a:ext cx="3115884" cy="3115884"/>
          </a:xfrm>
          <a:prstGeom prst="rect">
            <a:avLst/>
          </a:prstGeom>
        </p:spPr>
      </p:pic>
      <p:pic>
        <p:nvPicPr>
          <p:cNvPr id="145" name="Рисунок 144" descr="Изображение выглядит как растение, джунгли, дерево, Наземно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56CDEA6B-9CC2-6039-ED5B-E9616EBE31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20445"/>
          <a:stretch/>
        </p:blipFill>
        <p:spPr>
          <a:xfrm>
            <a:off x="529445" y="364004"/>
            <a:ext cx="8010238" cy="57352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63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1" name="Прямоугольник 150">
            <a:extLst>
              <a:ext uri="{FF2B5EF4-FFF2-40B4-BE49-F238E27FC236}">
                <a16:creationId xmlns:a16="http://schemas.microsoft.com/office/drawing/2014/main" id="{4A7D9A48-8253-B636-46F2-F2918D1A7811}"/>
              </a:ext>
            </a:extLst>
          </p:cNvPr>
          <p:cNvSpPr/>
          <p:nvPr/>
        </p:nvSpPr>
        <p:spPr>
          <a:xfrm>
            <a:off x="900629" y="539021"/>
            <a:ext cx="729558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Зайця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знаком, фазана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березою, зозулю на замку </a:t>
            </a:r>
          </a:p>
          <a:p>
            <a:pPr algn="ctr"/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звичайну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медузу</a:t>
            </a:r>
          </a:p>
        </p:txBody>
      </p:sp>
      <p:pic>
        <p:nvPicPr>
          <p:cNvPr id="152" name="Рисунок 151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BCA46A3-5EB6-57E4-D19F-447CCEE01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" y="2456418"/>
            <a:ext cx="3553599" cy="3553599"/>
          </a:xfrm>
          <a:prstGeom prst="rect">
            <a:avLst/>
          </a:prstGeom>
        </p:spPr>
      </p:pic>
      <p:pic>
        <p:nvPicPr>
          <p:cNvPr id="153" name="Рисунок 152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C600627A-7B0E-AB08-5AFB-F2B7678AE8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492" y="2170625"/>
            <a:ext cx="3928624" cy="3928624"/>
          </a:xfrm>
          <a:prstGeom prst="rect">
            <a:avLst/>
          </a:prstGeom>
        </p:spPr>
      </p:pic>
      <p:pic>
        <p:nvPicPr>
          <p:cNvPr id="211" name="Рисунок 210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06DFEF25-72ED-C235-A875-D089A40B34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027" y="4072064"/>
            <a:ext cx="2001160" cy="2001160"/>
          </a:xfrm>
          <a:prstGeom prst="rect">
            <a:avLst/>
          </a:prstGeom>
        </p:spPr>
      </p:pic>
      <p:pic>
        <p:nvPicPr>
          <p:cNvPr id="213" name="Рисунок 212" descr="Изображение выглядит как Дорожный знак, указатель, знак&#10;&#10;Автоматически созданное описание">
            <a:extLst>
              <a:ext uri="{FF2B5EF4-FFF2-40B4-BE49-F238E27FC236}">
                <a16:creationId xmlns:a16="http://schemas.microsoft.com/office/drawing/2014/main" id="{57163821-D798-3011-4924-91E3177F33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680" y="1662517"/>
            <a:ext cx="4600964" cy="4600964"/>
          </a:xfrm>
          <a:prstGeom prst="rect">
            <a:avLst/>
          </a:prstGeom>
        </p:spPr>
      </p:pic>
      <p:pic>
        <p:nvPicPr>
          <p:cNvPr id="217" name="Рисунок 216" descr="Изображение выглядит как дерево, растение, хвойные, бонсай&#10;&#10;Автоматически созданное описание">
            <a:extLst>
              <a:ext uri="{FF2B5EF4-FFF2-40B4-BE49-F238E27FC236}">
                <a16:creationId xmlns:a16="http://schemas.microsoft.com/office/drawing/2014/main" id="{3D420877-7C5E-7B1A-D463-8E7400E44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414" y="1841873"/>
            <a:ext cx="4407269" cy="4407269"/>
          </a:xfrm>
          <a:prstGeom prst="rect">
            <a:avLst/>
          </a:prstGeom>
        </p:spPr>
      </p:pic>
      <p:pic>
        <p:nvPicPr>
          <p:cNvPr id="215" name="Рисунок 214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5D14CFA6-A00D-6D68-E628-8FC42A3B24D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001" y="4134937"/>
            <a:ext cx="1997762" cy="1997762"/>
          </a:xfrm>
          <a:prstGeom prst="rect">
            <a:avLst/>
          </a:prstGeom>
        </p:spPr>
      </p:pic>
      <p:pic>
        <p:nvPicPr>
          <p:cNvPr id="221" name="Рисунок 220" descr="Изображение выглядит как медуза, беспозвоночный, кишечнополостные, Морские беспозвоночные&#10;&#10;Автоматически созданное описание">
            <a:extLst>
              <a:ext uri="{FF2B5EF4-FFF2-40B4-BE49-F238E27FC236}">
                <a16:creationId xmlns:a16="http://schemas.microsoft.com/office/drawing/2014/main" id="{D183007E-34D8-FF5A-7D93-4AC42C9901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286" y="2139359"/>
            <a:ext cx="3041168" cy="3041168"/>
          </a:xfrm>
          <a:prstGeom prst="rect">
            <a:avLst/>
          </a:prstGeom>
        </p:spPr>
      </p:pic>
      <p:pic>
        <p:nvPicPr>
          <p:cNvPr id="9" name="Рисунок 8" descr="Изображение выглядит как металлоизделия, замок, навесной замок&#10;&#10;Автоматически созданное описание">
            <a:extLst>
              <a:ext uri="{FF2B5EF4-FFF2-40B4-BE49-F238E27FC236}">
                <a16:creationId xmlns:a16="http://schemas.microsoft.com/office/drawing/2014/main" id="{1CC93856-461C-C3D8-C403-6D18E1BCBF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13" y="2642815"/>
            <a:ext cx="3451548" cy="3451548"/>
          </a:xfrm>
          <a:prstGeom prst="rect">
            <a:avLst/>
          </a:prstGeom>
        </p:spPr>
      </p:pic>
      <p:pic>
        <p:nvPicPr>
          <p:cNvPr id="8" name="Рисунок 7" descr="Изображение выглядит как птица, клюв, живая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3FA35FFF-2708-94B5-2CB9-EEE60A986D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087" y="2245084"/>
            <a:ext cx="2794539" cy="2794539"/>
          </a:xfrm>
          <a:prstGeom prst="rect">
            <a:avLst/>
          </a:prstGeom>
        </p:spPr>
      </p:pic>
      <p:pic>
        <p:nvPicPr>
          <p:cNvPr id="5" name="Персонаж">
            <a:extLst>
              <a:ext uri="{FF2B5EF4-FFF2-40B4-BE49-F238E27FC236}">
                <a16:creationId xmlns:a16="http://schemas.microsoft.com/office/drawing/2014/main" id="{1F502E9A-79B6-3E7C-1FD3-EF6834BEB57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735" y="3032705"/>
            <a:ext cx="3066545" cy="3066545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7CF2DB64-E4FA-E7D7-0EF6-7FE16F6E0A1A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06226" y="377640"/>
            <a:ext cx="8010236" cy="569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26" name="Прямоугольник 225">
            <a:extLst>
              <a:ext uri="{FF2B5EF4-FFF2-40B4-BE49-F238E27FC236}">
                <a16:creationId xmlns:a16="http://schemas.microsoft.com/office/drawing/2014/main" id="{BF6FE1EA-9EFE-DFD6-5F59-F83D753707BA}"/>
              </a:ext>
            </a:extLst>
          </p:cNvPr>
          <p:cNvSpPr/>
          <p:nvPr/>
        </p:nvSpPr>
        <p:spPr>
          <a:xfrm>
            <a:off x="1757094" y="322781"/>
            <a:ext cx="574708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Вдома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Зоя та Захар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їли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гарбузову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кашу та </a:t>
            </a:r>
          </a:p>
          <a:p>
            <a:pPr algn="ctr"/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слухали</a:t>
            </a:r>
            <a:r>
              <a:rPr lang="ru-RU" sz="3200" dirty="0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dirty="0" err="1">
                <a:ln w="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музику</a:t>
            </a:r>
            <a:endParaRPr lang="ru-RU" sz="3200" dirty="0">
              <a:ln w="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27" name="Рисунок 22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E7A7DFA4-1A49-33FE-8B58-FB476C3C31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2547118"/>
            <a:ext cx="3553599" cy="3553599"/>
          </a:xfrm>
          <a:prstGeom prst="rect">
            <a:avLst/>
          </a:prstGeom>
        </p:spPr>
      </p:pic>
      <p:pic>
        <p:nvPicPr>
          <p:cNvPr id="228" name="Рисунок 227" descr="Изображение выглядит как мультфильм, Анимация, Мультфильм,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A6D73508-2E7B-C7D7-25BB-1D18644361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24" y="2156286"/>
            <a:ext cx="3928624" cy="3928624"/>
          </a:xfrm>
          <a:prstGeom prst="rect">
            <a:avLst/>
          </a:prstGeom>
        </p:spPr>
      </p:pic>
      <p:pic>
        <p:nvPicPr>
          <p:cNvPr id="230" name="Рисунок 229" descr="Изображение выглядит как Графика, графическая вставка, мультфильм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E384225C-4D36-ADBA-A1EC-8336DA2AAC5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771" y="1685738"/>
            <a:ext cx="2631640" cy="26316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66045-338B-1B2D-0890-0E6BAD00E44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101" y="4660832"/>
            <a:ext cx="1459476" cy="1459476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0ADC1705-521A-1EDB-B93A-F39FC8F5F69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87" y="3567194"/>
            <a:ext cx="2562332" cy="2562332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кно, строительство, Дневной свет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8671FD4E-43FE-681E-FB75-1C404DC30C8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biLevel thresh="25000"/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" r="19241"/>
          <a:stretch/>
        </p:blipFill>
        <p:spPr>
          <a:xfrm>
            <a:off x="524915" y="413772"/>
            <a:ext cx="8000589" cy="5684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127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EB0F7F19-4E57-0540-F37E-B66F1FCAC825}"/>
              </a:ext>
            </a:extLst>
          </p:cNvPr>
          <p:cNvGrpSpPr/>
          <p:nvPr/>
        </p:nvGrpSpPr>
        <p:grpSpPr>
          <a:xfrm>
            <a:off x="701188" y="1018420"/>
            <a:ext cx="2332867" cy="1599023"/>
            <a:chOff x="1681079" y="2801872"/>
            <a:chExt cx="8318608" cy="5701846"/>
          </a:xfrm>
        </p:grpSpPr>
        <p:pic>
          <p:nvPicPr>
            <p:cNvPr id="85" name="Рисунок 84" descr="Изображение выглядит как пейзаж, картина, природа, лес&#10;&#10;Автоматически созданное описание">
              <a:extLst>
                <a:ext uri="{FF2B5EF4-FFF2-40B4-BE49-F238E27FC236}">
                  <a16:creationId xmlns:a16="http://schemas.microsoft.com/office/drawing/2014/main" id="{E5E7E73C-0FCD-7BFE-DD02-9DB8DFA0A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" r="17044"/>
            <a:stretch/>
          </p:blipFill>
          <p:spPr>
            <a:xfrm>
              <a:off x="1681079" y="2801872"/>
              <a:ext cx="8010237" cy="57018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64D82F4F-80A2-E47C-649A-11612E035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1191" y="4240285"/>
              <a:ext cx="4263433" cy="4263433"/>
            </a:xfrm>
            <a:prstGeom prst="rect">
              <a:avLst/>
            </a:prstGeom>
          </p:spPr>
        </p:pic>
        <p:pic>
          <p:nvPicPr>
            <p:cNvPr id="87" name="Рисунок 86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584F4EF-ED3B-AB70-4119-1E0080DDC4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6254" y="4021310"/>
              <a:ext cx="4263433" cy="4263433"/>
            </a:xfrm>
            <a:prstGeom prst="rect">
              <a:avLst/>
            </a:prstGeom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C6863985-44AF-88F0-7FA4-A8DA4A1B1630}"/>
              </a:ext>
            </a:extLst>
          </p:cNvPr>
          <p:cNvGrpSpPr/>
          <p:nvPr/>
        </p:nvGrpSpPr>
        <p:grpSpPr>
          <a:xfrm>
            <a:off x="2796510" y="1400125"/>
            <a:ext cx="2982754" cy="1312232"/>
            <a:chOff x="200684" y="1968170"/>
            <a:chExt cx="9398936" cy="4134967"/>
          </a:xfrm>
        </p:grpSpPr>
        <p:pic>
          <p:nvPicPr>
            <p:cNvPr id="101" name="Рисунок 10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9B3782-EF02-8598-0885-2738B10B7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684" y="2549538"/>
              <a:ext cx="3553599" cy="3553599"/>
            </a:xfrm>
            <a:prstGeom prst="rect">
              <a:avLst/>
            </a:prstGeom>
          </p:spPr>
        </p:pic>
        <p:pic>
          <p:nvPicPr>
            <p:cNvPr id="102" name="Рисунок 10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D9B2FE85-D8AD-73E7-DF82-0D9E7507C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0996" y="1968170"/>
              <a:ext cx="3928624" cy="3928624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растение, цветок&#10;&#10;Автоматически созданное описание">
              <a:extLst>
                <a:ext uri="{FF2B5EF4-FFF2-40B4-BE49-F238E27FC236}">
                  <a16:creationId xmlns:a16="http://schemas.microsoft.com/office/drawing/2014/main" id="{C60F931C-6A20-5E42-9696-6CD5A4B1E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4746" y="3492281"/>
              <a:ext cx="2524189" cy="2524189"/>
            </a:xfrm>
            <a:prstGeom prst="rect">
              <a:avLst/>
            </a:prstGeom>
          </p:spPr>
        </p:pic>
        <p:pic>
          <p:nvPicPr>
            <p:cNvPr id="124" name="Рисунок 123" descr="Изображение выглядит как цветок, рисунок, лепесток, Садовые розы&#10;&#10;Автоматически созданное описание">
              <a:extLst>
                <a:ext uri="{FF2B5EF4-FFF2-40B4-BE49-F238E27FC236}">
                  <a16:creationId xmlns:a16="http://schemas.microsoft.com/office/drawing/2014/main" id="{6D1BE026-5BF1-F2D8-03DD-3A6047FB7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44432" y="3787250"/>
              <a:ext cx="1862253" cy="1862253"/>
            </a:xfrm>
            <a:prstGeom prst="rect">
              <a:avLst/>
            </a:prstGeom>
          </p:spPr>
        </p:pic>
        <p:pic>
          <p:nvPicPr>
            <p:cNvPr id="125" name="Рисунок 124" descr="Изображение выглядит как зарисовка, лепесток, растение, роза&#10;&#10;Автоматически созданное описание">
              <a:extLst>
                <a:ext uri="{FF2B5EF4-FFF2-40B4-BE49-F238E27FC236}">
                  <a16:creationId xmlns:a16="http://schemas.microsoft.com/office/drawing/2014/main" id="{984577A7-CE77-F852-7C63-82E54FB31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558" y="2360690"/>
              <a:ext cx="2524189" cy="2524189"/>
            </a:xfrm>
            <a:prstGeom prst="rect">
              <a:avLst/>
            </a:prstGeom>
          </p:spPr>
        </p:pic>
      </p:grpSp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C6932E2E-A424-167A-DAEA-BB5A69595063}"/>
              </a:ext>
            </a:extLst>
          </p:cNvPr>
          <p:cNvGrpSpPr/>
          <p:nvPr/>
        </p:nvGrpSpPr>
        <p:grpSpPr>
          <a:xfrm>
            <a:off x="5723898" y="938044"/>
            <a:ext cx="2692021" cy="1683657"/>
            <a:chOff x="135365" y="549803"/>
            <a:chExt cx="9170155" cy="5735245"/>
          </a:xfrm>
        </p:grpSpPr>
        <p:pic>
          <p:nvPicPr>
            <p:cNvPr id="139" name="Рисунок 138" descr="Изображение выглядит как растение, джунгли, дерево, Наземное раст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CF956AF5-EA3B-EB46-A5F5-2F09F259B9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0" r="20445"/>
            <a:stretch/>
          </p:blipFill>
          <p:spPr>
            <a:xfrm>
              <a:off x="652528" y="549803"/>
              <a:ext cx="8010238" cy="573524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635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0" name="Рисунок 139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F975D45A-5053-7459-9594-135AEF000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5" y="2588772"/>
              <a:ext cx="3553599" cy="355359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88000C19-2793-35E9-CA31-FF2FC3232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6896" y="2302979"/>
              <a:ext cx="3928624" cy="3928624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зарисовка, млекопитающее, иллюстрация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E3248EA9-0934-C07A-68A5-36139ADE6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088" y="1957199"/>
              <a:ext cx="3115884" cy="3115884"/>
            </a:xfrm>
            <a:prstGeom prst="rect">
              <a:avLst/>
            </a:prstGeom>
          </p:spPr>
        </p:pic>
      </p:grpSp>
      <p:grpSp>
        <p:nvGrpSpPr>
          <p:cNvPr id="239" name="Группа 238">
            <a:extLst>
              <a:ext uri="{FF2B5EF4-FFF2-40B4-BE49-F238E27FC236}">
                <a16:creationId xmlns:a16="http://schemas.microsoft.com/office/drawing/2014/main" id="{DEEE4373-F8C4-6CEA-6B67-503F9B0C1D5B}"/>
              </a:ext>
            </a:extLst>
          </p:cNvPr>
          <p:cNvGrpSpPr/>
          <p:nvPr/>
        </p:nvGrpSpPr>
        <p:grpSpPr>
          <a:xfrm>
            <a:off x="1251406" y="3591652"/>
            <a:ext cx="3153223" cy="1515471"/>
            <a:chOff x="127606" y="1981955"/>
            <a:chExt cx="9170155" cy="4407269"/>
          </a:xfrm>
        </p:grpSpPr>
        <p:pic>
          <p:nvPicPr>
            <p:cNvPr id="241" name="Рисунок 240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8CFDE4BD-1D8F-4F3A-5135-0C0358619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06" y="2596500"/>
              <a:ext cx="3553599" cy="3553599"/>
            </a:xfrm>
            <a:prstGeom prst="rect">
              <a:avLst/>
            </a:prstGeom>
          </p:spPr>
        </p:pic>
        <p:pic>
          <p:nvPicPr>
            <p:cNvPr id="242" name="Рисунок 241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E6A5CCBD-CC10-0570-B625-9F2B75AC8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9137" y="2310708"/>
              <a:ext cx="3928624" cy="3928624"/>
            </a:xfrm>
            <a:prstGeom prst="rect">
              <a:avLst/>
            </a:prstGeom>
          </p:spPr>
        </p:pic>
        <p:pic>
          <p:nvPicPr>
            <p:cNvPr id="243" name="Рисунок 242" descr="Изображение выглядит как дерево, растение, хвойные, бонсай&#10;&#10;Автоматически созданное описание">
              <a:extLst>
                <a:ext uri="{FF2B5EF4-FFF2-40B4-BE49-F238E27FC236}">
                  <a16:creationId xmlns:a16="http://schemas.microsoft.com/office/drawing/2014/main" id="{577564A7-D8C0-A2AB-70CC-79464D1E1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3059" y="1981955"/>
              <a:ext cx="4407269" cy="4407269"/>
            </a:xfrm>
            <a:prstGeom prst="rect">
              <a:avLst/>
            </a:prstGeom>
          </p:spPr>
        </p:pic>
        <p:pic>
          <p:nvPicPr>
            <p:cNvPr id="244" name="Рисунок 243" descr="Изображение выглядит как птица, фазановый, клюв, перо&#10;&#10;Автоматически созданное описание">
              <a:extLst>
                <a:ext uri="{FF2B5EF4-FFF2-40B4-BE49-F238E27FC236}">
                  <a16:creationId xmlns:a16="http://schemas.microsoft.com/office/drawing/2014/main" id="{A6A97CA1-E1A9-2167-5EAD-B0A6E2DDA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9329" y="4295014"/>
              <a:ext cx="1997762" cy="1997762"/>
            </a:xfrm>
            <a:prstGeom prst="rect">
              <a:avLst/>
            </a:prstGeom>
          </p:spPr>
        </p:pic>
      </p:grpSp>
      <p:grpSp>
        <p:nvGrpSpPr>
          <p:cNvPr id="238" name="Группа 237">
            <a:extLst>
              <a:ext uri="{FF2B5EF4-FFF2-40B4-BE49-F238E27FC236}">
                <a16:creationId xmlns:a16="http://schemas.microsoft.com/office/drawing/2014/main" id="{D2BF1E1F-6DBC-B2A8-A6B7-828F441F4577}"/>
              </a:ext>
            </a:extLst>
          </p:cNvPr>
          <p:cNvGrpSpPr/>
          <p:nvPr/>
        </p:nvGrpSpPr>
        <p:grpSpPr>
          <a:xfrm>
            <a:off x="4430497" y="3185356"/>
            <a:ext cx="2967821" cy="1881091"/>
            <a:chOff x="280006" y="579422"/>
            <a:chExt cx="9170155" cy="5812309"/>
          </a:xfrm>
        </p:grpSpPr>
        <p:pic>
          <p:nvPicPr>
            <p:cNvPr id="233" name="Рисунок 232" descr="Изображение выглядит как окно, строительство, Дневной свет, стена&#10;&#10;Автоматически созданное описание">
              <a:extLst>
                <a:ext uri="{FF2B5EF4-FFF2-40B4-BE49-F238E27FC236}">
                  <a16:creationId xmlns:a16="http://schemas.microsoft.com/office/drawing/2014/main" id="{B8EA8B8D-35B4-33AE-BB0F-C268EB6FD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3" r="19241"/>
            <a:stretch/>
          </p:blipFill>
          <p:spPr>
            <a:xfrm>
              <a:off x="656206" y="579422"/>
              <a:ext cx="8010236" cy="5691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127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4" name="Рисунок 233" descr="Изображение выглядит как мультфильм, графическая вставка, иллюстрация, Мультфильм&#10;&#10;Автоматически созданное описание">
              <a:extLst>
                <a:ext uri="{FF2B5EF4-FFF2-40B4-BE49-F238E27FC236}">
                  <a16:creationId xmlns:a16="http://schemas.microsoft.com/office/drawing/2014/main" id="{51C5D129-5205-BC6B-3244-00F7238C57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06" y="2748900"/>
              <a:ext cx="3553599" cy="3553599"/>
            </a:xfrm>
            <a:prstGeom prst="rect">
              <a:avLst/>
            </a:prstGeom>
          </p:spPr>
        </p:pic>
        <p:pic>
          <p:nvPicPr>
            <p:cNvPr id="235" name="Рисунок 234" descr="Изображение выглядит как мультфильм, Анимация,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F1ACBD41-6121-2441-B7BA-8023C811F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1537" y="2463107"/>
              <a:ext cx="3928624" cy="3928624"/>
            </a:xfrm>
            <a:prstGeom prst="rect">
              <a:avLst/>
            </a:prstGeom>
          </p:spPr>
        </p:pic>
        <p:pic>
          <p:nvPicPr>
            <p:cNvPr id="236" name="Рисунок 235" descr="Изображение выглядит как Графика, графическая вставка, мультфильм, графический дизайн&#10;&#10;Автоматически созданное описание">
              <a:extLst>
                <a:ext uri="{FF2B5EF4-FFF2-40B4-BE49-F238E27FC236}">
                  <a16:creationId xmlns:a16="http://schemas.microsoft.com/office/drawing/2014/main" id="{62B6F673-1BFF-BEBF-27E6-D12EF0DEE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11" y="1561690"/>
              <a:ext cx="2631640" cy="2631640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ECAD67B-C3FC-0E51-B02D-CAC60411098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396" y="4516476"/>
            <a:ext cx="445420" cy="44542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вощи, тыква, Тыква, Калебаса&#10;&#10;Автоматически созданное описание">
            <a:extLst>
              <a:ext uri="{FF2B5EF4-FFF2-40B4-BE49-F238E27FC236}">
                <a16:creationId xmlns:a16="http://schemas.microsoft.com/office/drawing/2014/main" id="{ED9B06D3-86E9-87A9-85B5-EDA90182682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023" y="4303653"/>
            <a:ext cx="686078" cy="686078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3B1AC9CB-1F96-B1B6-F5EF-C592F20CA70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84" y="594217"/>
            <a:ext cx="5342785" cy="543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2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0" grpId="0"/>
      <p:bldP spid="127" grpId="0"/>
      <p:bldP spid="151" grpId="0"/>
      <p:bldP spid="226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51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35</cp:revision>
  <dcterms:created xsi:type="dcterms:W3CDTF">2024-07-21T13:02:50Z</dcterms:created>
  <dcterms:modified xsi:type="dcterms:W3CDTF">2024-11-28T10:45:51Z</dcterms:modified>
</cp:coreProperties>
</file>