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899CA-1B4D-4E26-9462-78CA33962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2EA00C-E1E6-4214-B705-619697B36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16D140-FB75-4AF8-B32F-4D0FE70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DE2B66-C34A-4259-B78C-1C9A8D69C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7FF2A-C562-4BA8-9132-737A61AD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259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413BC-AF22-4B36-8B5D-85083390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C33D29-4E7B-4234-97E8-8EFE7154B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FBB33E-1AFB-4449-A5C7-C1BDDC446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9132E-0572-421C-AEC6-97A8A36C2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4875D0-4811-4629-BE02-74B1DECE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960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D25C9E-497F-4FA2-9D97-C2CC818AA8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291DCB-E896-47AB-802F-B09EAF891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4D3FCE-9F2D-40FE-955F-FF95814FF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6AE07D-DCA9-48C6-8D36-7649E6AEF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1C94B-A82C-4960-97A5-FEC25CCEE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8327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CC58A-175C-4118-9675-35C2A4513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451570-675C-44F6-9BAC-0F79F7E2C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74D8A1-1E6C-40CB-BD6F-3A8C1271E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F904CF-7136-4385-BDD6-9289724A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5C1ED-133E-476E-B367-1EFB6D5F6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07447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993AA-1C5D-4EB1-B59D-983BD2BC6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CF36D3-5A2C-43E2-A912-25728126F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FBA922-1D8F-42B0-9111-A751E0D6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CC0B63-D1F3-4515-8D6D-7CF3E3AE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C29689-9713-42A0-95C1-16239AA3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178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146E8-3FE2-4166-BEDE-88773605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4CDF05-E062-459A-8577-F29BB207D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691A40-DCB7-4731-A319-F3D8A3774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175720-BA70-4EA5-B7FB-FB443FF24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4A19FA-85A4-49B0-9177-C90C896CB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04DFF0-B224-4448-AB60-167FC020E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9565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D2D40-6F41-48DD-88F6-927D64EC3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86915D-66D2-4F03-9B6E-EB37BD9E5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4F9495-7C9C-4254-8C57-4F11E8802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2B49B6-2912-44DC-8A9D-52FEC4331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2984A4F-3B3F-4AF2-A4AA-9A256FC39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FA2AC5C-978C-47A7-87E5-BCC7600C7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024587-1DE1-45AA-BA0A-BD2B24A5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22F3BB-552F-48B9-BE17-D14788607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952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B3805-06A2-42C6-B98F-FA38AB4A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8E7072-EE95-4F7C-9082-751C333FF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A35135-E45F-49D6-B9A2-5C79E1049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EBEDD4-57E7-4C1A-822A-C85B5093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81235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DB40BE-C1C2-4A84-B154-12AB980A9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C2479D-64DE-4DB0-A53B-0AD952100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570BE4-5AC8-4C34-947E-0C5C0FE7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881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6CFEC-1C3B-4701-8B98-5E03D03BA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20F041-B1CE-41FD-8CF7-B281702E8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CC81F3-E0D1-4811-BB44-A0EF838F5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7C95B9-C0A2-419C-AB52-D91137316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9A170-5EE4-41BE-A98C-47ADA8DB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D2460D-63FB-4595-820A-4AED1357E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17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5ECE6-45E0-4178-B39C-94D5A638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534B2-5751-493D-BA63-C0FCDB41B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59897B-2D9E-4678-BB88-69BDB83D4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27D03D-F2A5-4C58-A099-168EA3B70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995E47-AE8D-43A5-859C-4022D772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E5857-CAEC-4057-9AF9-65CCEB10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235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3413C-5E74-484F-9B93-8D3A79484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C69588-D772-4497-8B99-E48FE72FD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3D0190-9E7B-4A8C-B64A-1805AAC7A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A142B-9831-4762-B382-2C69C0992C3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EDC7B7-6195-4546-8E98-08391EAAB5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BA9E24-48C3-4450-90B8-186749B38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399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7AD824-7F01-44F7-8856-8D9654A7A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0FB824-59BF-4C2A-917E-660591CEA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26" y="2043225"/>
            <a:ext cx="4198088" cy="4198088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3DB75CC-51F4-44AE-98E5-623C48ADA27A}"/>
              </a:ext>
            </a:extLst>
          </p:cNvPr>
          <p:cNvSpPr/>
          <p:nvPr/>
        </p:nvSpPr>
        <p:spPr>
          <a:xfrm>
            <a:off x="1616263" y="1122930"/>
            <a:ext cx="5422605" cy="4612139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9AAAAA-246C-47C6-8D71-99F79FDFB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74" b="49779"/>
          <a:stretch/>
        </p:blipFill>
        <p:spPr>
          <a:xfrm>
            <a:off x="1760557" y="2882016"/>
            <a:ext cx="2072748" cy="20330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9AF589-0B2A-41B3-9909-B7FECB4641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74" b="49778"/>
          <a:stretch/>
        </p:blipFill>
        <p:spPr>
          <a:xfrm>
            <a:off x="4801631" y="3187973"/>
            <a:ext cx="2072748" cy="20330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F9BB39-672B-4809-A149-49FE5AED21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5" r="48855"/>
          <a:stretch/>
        </p:blipFill>
        <p:spPr>
          <a:xfrm>
            <a:off x="4418064" y="2676169"/>
            <a:ext cx="2072748" cy="20330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6B0F38-4654-4982-8399-DAE3D575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74" t="46247"/>
          <a:stretch/>
        </p:blipFill>
        <p:spPr>
          <a:xfrm>
            <a:off x="3202526" y="1637000"/>
            <a:ext cx="2072748" cy="21759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A07859-9A56-45F8-980A-FED657BFE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10" y="1263810"/>
            <a:ext cx="4334708" cy="4330377"/>
          </a:xfrm>
          <a:prstGeom prst="rect">
            <a:avLst/>
          </a:prstGeom>
        </p:spPr>
      </p:pic>
      <p:pic>
        <p:nvPicPr>
          <p:cNvPr id="66" name="подарок Рисунок 21">
            <a:extLst>
              <a:ext uri="{FF2B5EF4-FFF2-40B4-BE49-F238E27FC236}">
                <a16:creationId xmlns:a16="http://schemas.microsoft.com/office/drawing/2014/main" id="{53AB33C1-D75F-42D7-9987-23E0754278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0741" y="20248"/>
            <a:ext cx="893403" cy="966381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92CA051-4B4A-B531-B0D5-994EF1A100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23" b="48756"/>
          <a:stretch/>
        </p:blipFill>
        <p:spPr>
          <a:xfrm>
            <a:off x="4065204" y="1044288"/>
            <a:ext cx="2161886" cy="206774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9265CE5B-5FF7-E5BC-DA33-82B2D3216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0" r="7123" b="48756"/>
          <a:stretch/>
        </p:blipFill>
        <p:spPr>
          <a:xfrm>
            <a:off x="5088586" y="3055813"/>
            <a:ext cx="1849692" cy="236922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0E21A818-9FDA-07FC-353C-E79C3F10B4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0" t="49052" r="7123" b="2278"/>
          <a:stretch/>
        </p:blipFill>
        <p:spPr>
          <a:xfrm>
            <a:off x="3200839" y="3606232"/>
            <a:ext cx="1849692" cy="225021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744B917E-8309-11EA-A69E-3576674B8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2" t="49052" r="46216" b="2278"/>
          <a:stretch/>
        </p:blipFill>
        <p:spPr>
          <a:xfrm>
            <a:off x="975608" y="1355472"/>
            <a:ext cx="3041074" cy="243894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9A4F832-A868-3BDC-3757-45C753824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61" y="1126337"/>
            <a:ext cx="4623437" cy="462343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48C582DA-FCE2-2F40-68A6-A9AFA35EB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89" b="45417"/>
          <a:stretch/>
        </p:blipFill>
        <p:spPr>
          <a:xfrm>
            <a:off x="4164301" y="2958152"/>
            <a:ext cx="2100844" cy="226571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34099067-8687-C555-83DE-3645F60D0F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6" r="7015" b="45417"/>
          <a:stretch/>
        </p:blipFill>
        <p:spPr>
          <a:xfrm>
            <a:off x="2808719" y="1240261"/>
            <a:ext cx="1378317" cy="182364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95ABDE84-8A30-FD93-D3BC-B840CDBB5B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6" t="51873" r="1847" b="-6469"/>
          <a:stretch/>
        </p:blipFill>
        <p:spPr>
          <a:xfrm>
            <a:off x="5203508" y="1376723"/>
            <a:ext cx="1588252" cy="186747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710823E0-E172-FD23-4FA7-6C9D4A51BD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0" t="51873" r="48264" b="-6469"/>
          <a:stretch/>
        </p:blipFill>
        <p:spPr>
          <a:xfrm>
            <a:off x="1609209" y="3374501"/>
            <a:ext cx="2762505" cy="246977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67BF6F38-F049-E9DC-239A-805044C321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42" y="1311733"/>
            <a:ext cx="4092528" cy="409252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B5FC556-BA5F-4749-AEE4-94EB33EED5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6" t="70662" r="33725" b="2201"/>
          <a:stretch/>
        </p:blipFill>
        <p:spPr>
          <a:xfrm>
            <a:off x="2030157" y="3195615"/>
            <a:ext cx="1767426" cy="158778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DAEE4C8-58E3-4E94-B304-0414FAC087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29572" r="13853" b="34738"/>
          <a:stretch/>
        </p:blipFill>
        <p:spPr>
          <a:xfrm>
            <a:off x="4130905" y="1994659"/>
            <a:ext cx="2910968" cy="146659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9F49930-D005-4A1B-B246-8CA79B6349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8811" b="73836"/>
          <a:stretch/>
        </p:blipFill>
        <p:spPr>
          <a:xfrm>
            <a:off x="3850969" y="2885981"/>
            <a:ext cx="2557303" cy="21482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B5D7830-389D-450B-8C26-E3A091ED8C7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7" r="50322" b="68212"/>
          <a:stretch/>
        </p:blipFill>
        <p:spPr>
          <a:xfrm>
            <a:off x="1963159" y="906436"/>
            <a:ext cx="1834424" cy="207658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49F619E-7E70-2893-4373-BCD10A5336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3606" r="13753" b="1118"/>
          <a:stretch/>
        </p:blipFill>
        <p:spPr>
          <a:xfrm>
            <a:off x="2797683" y="1423027"/>
            <a:ext cx="2910968" cy="391516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2CC90EA-D1E2-4C31-96B8-936C1AA028C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9" r="50541" b="958"/>
          <a:stretch/>
        </p:blipFill>
        <p:spPr>
          <a:xfrm>
            <a:off x="2221454" y="2624319"/>
            <a:ext cx="2674711" cy="222656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8DBF717-89A3-4F2F-AAC5-56B8971A9C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8" t="57869" b="958"/>
          <a:stretch/>
        </p:blipFill>
        <p:spPr>
          <a:xfrm>
            <a:off x="2271887" y="3761574"/>
            <a:ext cx="2126568" cy="164112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1BEC396-C959-4AAE-AF84-A5CAE13B417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5" t="958" b="39894"/>
          <a:stretch/>
        </p:blipFill>
        <p:spPr>
          <a:xfrm>
            <a:off x="5366230" y="3649667"/>
            <a:ext cx="1459539" cy="171848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F36328C-C1CE-466F-8620-4D2116C1765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r="43146" b="36947"/>
          <a:stretch/>
        </p:blipFill>
        <p:spPr>
          <a:xfrm>
            <a:off x="2418365" y="1232643"/>
            <a:ext cx="1306156" cy="222656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2457094-F394-4B54-A9A1-9D31C6B3C4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045" y="1308226"/>
            <a:ext cx="4330377" cy="4330377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71D60C4-D11E-4177-8278-31FD3483DF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059" r="44385" b="2617"/>
          <a:stretch/>
        </p:blipFill>
        <p:spPr>
          <a:xfrm>
            <a:off x="2223373" y="3597565"/>
            <a:ext cx="1066214" cy="170419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FD421E9-B351-4104-AD81-C7442B1C070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8" t="29959" r="31568" b="32373"/>
          <a:stretch/>
        </p:blipFill>
        <p:spPr>
          <a:xfrm>
            <a:off x="2811316" y="1536874"/>
            <a:ext cx="1227007" cy="150407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516B659-C018-49CD-A71F-6ABC147CD16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9" t="2616" b="57044"/>
          <a:stretch/>
        </p:blipFill>
        <p:spPr>
          <a:xfrm>
            <a:off x="3723107" y="3838926"/>
            <a:ext cx="1227007" cy="122147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33767428-BE0B-4783-9A1A-946574ED20A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" t="47756" r="54891" b="17647"/>
          <a:stretch/>
        </p:blipFill>
        <p:spPr>
          <a:xfrm>
            <a:off x="4490718" y="2284933"/>
            <a:ext cx="1945758" cy="156911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609AB72B-927C-407F-98B9-0CF42A6A58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7041" y="1225556"/>
            <a:ext cx="4176782" cy="4330377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57ADA2E3-91C3-4D32-8550-4FF33F7A72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45994" r="49237" b="8897"/>
          <a:stretch/>
        </p:blipFill>
        <p:spPr>
          <a:xfrm>
            <a:off x="2692388" y="4217709"/>
            <a:ext cx="1894228" cy="132830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03B6E636-88DB-4397-8F61-D3A5ECC2ADE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5" t="45066" r="-4470"/>
          <a:stretch/>
        </p:blipFill>
        <p:spPr>
          <a:xfrm>
            <a:off x="4425300" y="1587021"/>
            <a:ext cx="2026124" cy="148826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2008766-AAEB-4EC7-BFCB-16E80139679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8" t="-111" r="6430" b="51837"/>
          <a:stretch/>
        </p:blipFill>
        <p:spPr>
          <a:xfrm>
            <a:off x="4820417" y="2810309"/>
            <a:ext cx="1894228" cy="164657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A2F4CB97-E041-46D8-801E-C8B1D7B79A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5611" r="48048" b="52244"/>
          <a:stretch/>
        </p:blipFill>
        <p:spPr>
          <a:xfrm>
            <a:off x="1774420" y="2145741"/>
            <a:ext cx="2294248" cy="148785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606EB00-2D46-4742-941C-4E412CEF8C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184" y="1852602"/>
            <a:ext cx="4334708" cy="325103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75840B5-D054-4626-8BE5-09A2DE32545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5483" r="53619" b="19603"/>
          <a:stretch/>
        </p:blipFill>
        <p:spPr>
          <a:xfrm>
            <a:off x="2276850" y="2146157"/>
            <a:ext cx="709393" cy="2488018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18987A8-7123-4215-839B-0ECDFEB9C9F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5" t="21980" r="37553" b="30691"/>
          <a:stretch/>
        </p:blipFill>
        <p:spPr>
          <a:xfrm>
            <a:off x="5344448" y="3015818"/>
            <a:ext cx="952849" cy="256422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77AC325C-1E31-4C55-BF78-025280FC9B7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6" t="1027" b="58862"/>
          <a:stretch/>
        </p:blipFill>
        <p:spPr>
          <a:xfrm>
            <a:off x="3283002" y="3646805"/>
            <a:ext cx="1764687" cy="159811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F23A1254-1CD1-4C5D-BEA4-27D98C852AA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t="53280" r="58526"/>
          <a:stretch/>
        </p:blipFill>
        <p:spPr>
          <a:xfrm>
            <a:off x="3742863" y="1426235"/>
            <a:ext cx="1762879" cy="210569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C75678B7-A4B3-41F4-BFFF-671D103702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1824" y="1332270"/>
            <a:ext cx="4330377" cy="4330377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81635337-1178-479B-A281-BC6FB7F6514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48981" r="47502" b="887"/>
          <a:stretch/>
        </p:blipFill>
        <p:spPr>
          <a:xfrm>
            <a:off x="1817930" y="3257447"/>
            <a:ext cx="1899817" cy="181167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7861C532-FB3C-4132-A7CA-BD98BBD66BE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3" t="48979" b="889"/>
          <a:stretch/>
        </p:blipFill>
        <p:spPr>
          <a:xfrm>
            <a:off x="4573983" y="1862963"/>
            <a:ext cx="1899817" cy="196434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03BC5620-E0D5-495D-A7F7-4E271705B6A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5" t="889" b="48297"/>
          <a:stretch/>
        </p:blipFill>
        <p:spPr>
          <a:xfrm>
            <a:off x="4997000" y="3547685"/>
            <a:ext cx="1899817" cy="191902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C3BA93FE-8563-4C48-92A1-EA4EAA10946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7393" r="47626" b="48355"/>
          <a:stretch/>
        </p:blipFill>
        <p:spPr>
          <a:xfrm>
            <a:off x="2329490" y="1205500"/>
            <a:ext cx="1902001" cy="1683153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AA38E1-9D68-4C75-9661-024A866EEAC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688" y="1348618"/>
            <a:ext cx="4330377" cy="433037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0C624EA7-18A2-82B7-7819-4921E27A58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66" b="43577"/>
          <a:stretch/>
        </p:blipFill>
        <p:spPr>
          <a:xfrm>
            <a:off x="3889169" y="2882016"/>
            <a:ext cx="2433143" cy="262325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762D87C8-8098-D9BF-60FE-226A88DF89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4" r="-4668" b="43577"/>
          <a:stretch/>
        </p:blipFill>
        <p:spPr>
          <a:xfrm>
            <a:off x="2534596" y="1091944"/>
            <a:ext cx="2061137" cy="222218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F58F7D47-A5B8-DF43-9D82-FCF365DFA42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4" t="56424" r="-4668" b="-6883"/>
          <a:stretch/>
        </p:blipFill>
        <p:spPr>
          <a:xfrm>
            <a:off x="2643326" y="3819450"/>
            <a:ext cx="2433143" cy="234597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F2C8799-1F57-821E-B4AD-CEEAFF541D5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17" t="56424" r="47666" b="-6883"/>
          <a:stretch/>
        </p:blipFill>
        <p:spPr>
          <a:xfrm>
            <a:off x="2216572" y="1335818"/>
            <a:ext cx="3740299" cy="2158137"/>
          </a:xfrm>
          <a:prstGeom prst="rect">
            <a:avLst/>
          </a:prstGeom>
        </p:spPr>
      </p:pic>
      <p:pic>
        <p:nvPicPr>
          <p:cNvPr id="4" name="Рисунок 3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680848D4-F60A-9E13-C19D-D7DAF26147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59" y="1072623"/>
            <a:ext cx="4649281" cy="464928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E384C66-5D5E-43E9-A603-D76C8FADF44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821" y="1461269"/>
            <a:ext cx="3960910" cy="396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0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2024-08-16T21:03:21Z</dcterms:created>
  <dcterms:modified xsi:type="dcterms:W3CDTF">2024-11-29T09:21:20Z</dcterms:modified>
</cp:coreProperties>
</file>