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33" d="100"/>
          <a:sy n="33" d="100"/>
        </p:scale>
        <p:origin x="2952" y="1590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ADC805-4B32-F399-CBC2-B600750FD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7DFBA1C-055A-5C53-1919-101F932713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3B5A41-80AC-6E0C-DB34-1217FEAF9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07F1C1-D879-32C6-769B-941BD4D6F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E22531-2467-FD94-DC33-9C15DF23D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2207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D5D8BD-7C10-C747-7B1C-DA7376211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DB30434-F125-B909-A4B8-55D67A788E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83A1E9-0DD0-4295-6B27-1376BEC09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596BA0-8975-800D-699B-55E5738A0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6E5219-6B8A-5DE1-F3EC-8F2C77BE6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42349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250DB40-7054-E1E7-7149-6B4BB1B49D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38B0FD8-AC7F-6FB0-9CBC-D56398D4A2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AC0CDD-5C23-0953-9920-DCC1DDB38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0F17C3-AF45-4139-7E74-C84F22943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13623F-C71F-6F9A-5F0A-F48F85FF7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46357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66A07D-8F43-F908-F7F5-46AB489D8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79B09F-D4D7-0F0C-DC59-4A6CE9C52E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A00586-3403-09B2-7571-62B72AB03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294D0B-463E-8AF9-420B-1EB284FAD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84932C-64C0-57BF-739A-5F6D6955E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6966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5C1070-A935-D20D-8CF0-1D5171382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17A460-351B-C514-942E-95203B1BD0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DD5F09-744E-2519-E445-728FCE5F7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E2BD84-A327-2D07-7533-19C16F878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7F3C79-DE93-C3D9-E100-961C1A71F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31779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6B02F7-12A6-7CC9-82BA-721A620C2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C75390-A6DD-BB66-F2F0-D5BAE3359B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B19A179-9844-B7C1-6289-F543BEBDFE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B1DD21-7877-D6A0-B0F7-2155809DD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E11B937-6520-B4FD-ACAF-0390B5696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8266A0-CE45-8F35-2910-82A912E31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70287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FA2654-4E40-EAE7-8220-FD5B95117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5693128-0461-A374-960B-792B98A199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3A9878D-C6B4-7DE2-E131-1215775DD5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A7D0F60-1113-F625-DBF2-1A7FA4D40F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09D31FD-B272-6AFE-5DAF-F703CDD0F4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F48E5A1-855F-F67C-59DD-0BD50A4FA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A6F0195-70DE-27F1-CDD3-661C2194F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9676E2-B8AF-E3C6-8760-9C702080C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7660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AC7361-7618-4258-3031-0A014FF80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44226B7-DFC9-6DFC-93E4-F1E93D80F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7F56D2F-9066-15AF-A90C-B82754026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DB054B7-A957-7202-A7A2-FCB2B4F5B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9771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97E1931-94C5-DA53-2DA7-CD224BC9B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79CA653-5AD8-DDF8-951E-B8C4C5D6B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507FB2A-57CA-346A-8E0B-6AC63B5CF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5994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9B7A37-83CD-C792-740C-84FFCABD5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69984B-B85E-994B-2A48-00EA55474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B0FDDA-12A2-29FF-CAE9-191399E20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21C19B1-B3C4-8904-332C-BB0A2F9FA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91F715-384E-E995-6190-5F2DBBCAD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02CF838-504D-FE86-6199-F2BAD9AF9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21996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74104D-BA4B-C265-DD43-263DEF2F0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0D321C3-44DE-7A08-C742-E853E4AC12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A78F58-C20F-10E7-6BD5-830B257396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57D7270-A182-D3CC-8121-265CFD629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468E9F2-9FBA-923B-E4DF-A899A34E4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089EE9-5BF4-4ACF-BC54-00009A887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10385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F2A712-D1CB-C124-85FA-B92CB94E5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8DAA362-B8E9-CED2-E965-AD65319527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A67BB3-A249-627A-4528-980DBD6D82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4828342-AE48-4535-8B6D-5010D9E424B1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E0449A-F63E-79A5-57C9-1E19A8EDF7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010F53-1DA5-1A7A-6526-CAA82B6E38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4447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радуга, облако, искусство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8D98F8-047A-7389-EAF3-371156B6B8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7CD770E-BBFF-AC6B-08AB-94852B6A0F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914" y="3429000"/>
            <a:ext cx="3157018" cy="3157018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EED4C73E-2E05-4317-CB7B-5FC8796D1538}"/>
              </a:ext>
            </a:extLst>
          </p:cNvPr>
          <p:cNvSpPr/>
          <p:nvPr/>
        </p:nvSpPr>
        <p:spPr>
          <a:xfrm>
            <a:off x="435347" y="774700"/>
            <a:ext cx="7683500" cy="504190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6526387-2512-2959-DC58-C581471145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1859" y="1884868"/>
            <a:ext cx="2308891" cy="308826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BA8334D-AA54-208E-03CB-68A7DEAA05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47"/>
          <a:stretch/>
        </p:blipFill>
        <p:spPr>
          <a:xfrm>
            <a:off x="5050973" y="1085551"/>
            <a:ext cx="2273556" cy="4533258"/>
          </a:xfrm>
          <a:prstGeom prst="rect">
            <a:avLst/>
          </a:prstGeom>
        </p:spPr>
      </p:pic>
      <p:sp>
        <p:nvSpPr>
          <p:cNvPr id="12" name="Стрелка: вправо 11">
            <a:extLst>
              <a:ext uri="{FF2B5EF4-FFF2-40B4-BE49-F238E27FC236}">
                <a16:creationId xmlns:a16="http://schemas.microsoft.com/office/drawing/2014/main" id="{1FF0D4D0-5ED2-6FB8-B78D-7546400DC959}"/>
              </a:ext>
            </a:extLst>
          </p:cNvPr>
          <p:cNvSpPr/>
          <p:nvPr/>
        </p:nvSpPr>
        <p:spPr>
          <a:xfrm>
            <a:off x="3577257" y="2952750"/>
            <a:ext cx="1422400" cy="952500"/>
          </a:xfrm>
          <a:prstGeom prst="rightArrow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D7AAC97-2D08-5F0F-9E6C-263D6FC018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6354" y="2198380"/>
            <a:ext cx="3215681" cy="241176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C777BC4-D0DE-32CF-88B7-740BBAABD2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r="38097"/>
          <a:stretch/>
        </p:blipFill>
        <p:spPr>
          <a:xfrm>
            <a:off x="5107754" y="2102402"/>
            <a:ext cx="2878551" cy="26531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175E991-7C88-D1C1-CC28-8C5B6B9447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7235" y="1824162"/>
            <a:ext cx="2534719" cy="305714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C804ABF-3A8F-49E7-8EA0-08C4AE11E23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5380" y="1933505"/>
            <a:ext cx="2868974" cy="286897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760DCD3B-62CB-1996-7F33-810E085B33C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5280" y="2257362"/>
            <a:ext cx="2533366" cy="253336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CB66B2A4-9880-0A7D-167B-F37269E40A9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66"/>
          <a:stretch/>
        </p:blipFill>
        <p:spPr>
          <a:xfrm>
            <a:off x="821859" y="1884868"/>
            <a:ext cx="2126545" cy="3452124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770F408D-AC3F-48F3-D603-6524552B6AC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76526" y="1843414"/>
            <a:ext cx="3190669" cy="3190669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22754C2F-2832-2BCC-A341-E019EB24C05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502" y="1824162"/>
            <a:ext cx="2993878" cy="2993878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AF54FC08-0300-C154-C45D-93079BB5E66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379" y="1325864"/>
            <a:ext cx="3669310" cy="3669310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32D6E7E7-A9D2-4585-7F19-A7EFA041183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0608" y="2041688"/>
            <a:ext cx="2972842" cy="2972842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2EB41A72-95F5-A338-FFCA-94803CDA945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113706" y="1996368"/>
            <a:ext cx="2708133" cy="2708133"/>
          </a:xfrm>
          <a:prstGeom prst="rect">
            <a:avLst/>
          </a:prstGeom>
        </p:spPr>
      </p:pic>
      <p:pic>
        <p:nvPicPr>
          <p:cNvPr id="2" name="подаоркРисунок 40">
            <a:extLst>
              <a:ext uri="{FF2B5EF4-FFF2-40B4-BE49-F238E27FC236}">
                <a16:creationId xmlns:a16="http://schemas.microsoft.com/office/drawing/2014/main" id="{868661A7-E03F-F51E-CE99-275BD9729A39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7224" y="5778346"/>
            <a:ext cx="1009182" cy="1018948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E0F502DD-FD1B-4CC4-976F-F6F3E04C586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8802" y="1691141"/>
            <a:ext cx="3403543" cy="3403543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7046C6E2-0CB4-8BE9-3312-434B842F93E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85230" y="1945536"/>
            <a:ext cx="3157018" cy="3157018"/>
          </a:xfrm>
          <a:prstGeom prst="rect">
            <a:avLst/>
          </a:prstGeom>
        </p:spPr>
      </p:pic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BFB05BBE-3645-6A41-027C-DE20B7A81734}"/>
              </a:ext>
            </a:extLst>
          </p:cNvPr>
          <p:cNvGrpSpPr/>
          <p:nvPr/>
        </p:nvGrpSpPr>
        <p:grpSpPr>
          <a:xfrm>
            <a:off x="615828" y="1558382"/>
            <a:ext cx="2958011" cy="3369248"/>
            <a:chOff x="8293002" y="1085551"/>
            <a:chExt cx="3289496" cy="3746818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A327BF86-465C-B368-0A19-2ECD9E442C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93002" y="1085551"/>
              <a:ext cx="2952750" cy="2952750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FC467410-5FE7-CAA9-5A81-9E8E98E65B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29748" y="1879619"/>
              <a:ext cx="2952750" cy="2952750"/>
            </a:xfrm>
            <a:prstGeom prst="rect">
              <a:avLst/>
            </a:prstGeom>
          </p:spPr>
        </p:pic>
      </p:grpSp>
      <p:pic>
        <p:nvPicPr>
          <p:cNvPr id="14" name="Рисунок 13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9BF96484-7277-1310-F255-2DE2031DF2B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4923882" y="2130272"/>
            <a:ext cx="2671083" cy="267108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6F88B7-A81F-C2E7-2285-4AFA20EBDB6E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324076" y="1175474"/>
            <a:ext cx="3989767" cy="38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66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"/>
                            </p:stCondLst>
                            <p:childTnLst>
                              <p:par>
                                <p:cTn id="1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"/>
                            </p:stCondLst>
                            <p:childTnLst>
                              <p:par>
                                <p:cTn id="1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00"/>
                            </p:stCondLst>
                            <p:childTnLst>
                              <p:par>
                                <p:cTn id="1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4DD648F-84F2-495A-AA19-D055F4427D76}"/>
</file>

<file path=customXml/itemProps2.xml><?xml version="1.0" encoding="utf-8"?>
<ds:datastoreItem xmlns:ds="http://schemas.openxmlformats.org/officeDocument/2006/customXml" ds:itemID="{79BDD8B6-43A9-4F19-8696-A0B4E17D5EE5}"/>
</file>

<file path=customXml/itemProps3.xml><?xml version="1.0" encoding="utf-8"?>
<ds:datastoreItem xmlns:ds="http://schemas.openxmlformats.org/officeDocument/2006/customXml" ds:itemID="{28377800-DA4F-49FE-BB5C-71A24D029CAC}"/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7</cp:revision>
  <dcterms:created xsi:type="dcterms:W3CDTF">2025-02-12T11:33:16Z</dcterms:created>
  <dcterms:modified xsi:type="dcterms:W3CDTF">2025-03-01T12:04:53Z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