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2.wdp"/><Relationship Id="rId39" Type="http://schemas.openxmlformats.org/officeDocument/2006/relationships/image" Target="../media/image33.png"/><Relationship Id="rId21" Type="http://schemas.openxmlformats.org/officeDocument/2006/relationships/image" Target="../media/image20.png"/><Relationship Id="rId34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microsoft.com/office/2007/relationships/hdphoto" Target="../media/hdphoto4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75"/>
          <a:stretch>
            <a:fillRect/>
          </a:stretch>
        </p:blipFill>
        <p:spPr>
          <a:xfrm flipH="1">
            <a:off x="820625" y="228027"/>
            <a:ext cx="2505600" cy="2503888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312865-40F8-4FE6-9182-A0CB4DF72ECD}"/>
</file>

<file path=customXml/itemProps2.xml><?xml version="1.0" encoding="utf-8"?>
<ds:datastoreItem xmlns:ds="http://schemas.openxmlformats.org/officeDocument/2006/customXml" ds:itemID="{18792BD6-5C35-4DBE-9B1C-9113D92646D8}"/>
</file>

<file path=customXml/itemProps3.xml><?xml version="1.0" encoding="utf-8"?>
<ds:datastoreItem xmlns:ds="http://schemas.openxmlformats.org/officeDocument/2006/customXml" ds:itemID="{BD3A23E7-594F-40CF-958A-01DF946BCE5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14</cp:revision>
  <dcterms:created xsi:type="dcterms:W3CDTF">2024-04-14T18:59:00Z</dcterms:created>
  <dcterms:modified xsi:type="dcterms:W3CDTF">2024-11-15T11:11:20Z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