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60" y="2153920"/>
            <a:ext cx="4299585" cy="4506595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понедельник,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1276349" y="2645162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Понедельник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1276349" y="3492480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Вторник </a:t>
            </a:r>
            <a:endParaRPr lang="en-US" dirty="0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276349" y="4377725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Среда</a:t>
            </a:r>
            <a:endParaRPr lang="en-US" dirty="0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276349" y="5257887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Четверг</a:t>
            </a:r>
            <a:endParaRPr lang="en-US" dirty="0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4552949" y="3064262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Пятница </a:t>
            </a:r>
            <a:endParaRPr lang="en-US" dirty="0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4552949" y="3911580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Суббота</a:t>
            </a:r>
            <a:endParaRPr lang="en-US" dirty="0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4552949" y="4796825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Воскресенье</a:t>
            </a:r>
            <a:r>
              <a:rPr lang="ru-RU" sz="1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dirty="0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среда,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пятница,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суббота,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вторник, а 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четверг, а 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понедельник, а 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пятница, а послезавтра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вторник, а послезавтра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суббота, а позавчера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среда, а позавчера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467" y="2719534"/>
            <a:ext cx="329213" cy="4999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047" y="3594506"/>
            <a:ext cx="292633" cy="46943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t="54680" r="37843" b="-1"/>
          <a:stretch>
            <a:fillRect/>
          </a:stretch>
        </p:blipFill>
        <p:spPr>
          <a:xfrm>
            <a:off x="4632749" y="4943474"/>
            <a:ext cx="398894" cy="37811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48761" r="59070"/>
          <a:stretch>
            <a:fillRect/>
          </a:stretch>
        </p:blipFill>
        <p:spPr>
          <a:xfrm>
            <a:off x="4673962" y="3977950"/>
            <a:ext cx="370201" cy="4673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-1" r="16697" b="56041"/>
          <a:stretch>
            <a:fillRect/>
          </a:stretch>
        </p:blipFill>
        <p:spPr>
          <a:xfrm>
            <a:off x="1337614" y="4458744"/>
            <a:ext cx="496918" cy="43803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6" b="51663"/>
          <a:stretch>
            <a:fillRect/>
          </a:stretch>
        </p:blipFill>
        <p:spPr>
          <a:xfrm>
            <a:off x="1363020" y="5334482"/>
            <a:ext cx="363379" cy="44688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0" r="80448"/>
          <a:stretch>
            <a:fillRect/>
          </a:stretch>
        </p:blipFill>
        <p:spPr>
          <a:xfrm>
            <a:off x="4679146" y="3128713"/>
            <a:ext cx="365017" cy="4711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09" y="1052632"/>
            <a:ext cx="4768794" cy="4879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2" grpId="3" animBg="1"/>
      <p:bldP spid="12" grpId="4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2024-04-28T20:16:00Z</dcterms:created>
  <dcterms:modified xsi:type="dcterms:W3CDTF">2024-06-20T14:14:38Z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B3C6FEDCAC97448FAC00AB5C9C46E91B_12</vt:lpwstr>
  </property>
  <property fmtid="{D5CDD505-2E9C-101B-9397-08002B2CF9AE}" pid="3" name="KSOProductBuildVer">
    <vt:lpwstr>1033-12.2.0.17119</vt:lpwstr>
  </property>
</Properties>
</file>