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54" y="5234748"/>
            <a:ext cx="1025145" cy="10251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12" y="5242908"/>
            <a:ext cx="1025145" cy="102514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354" y="3236804"/>
            <a:ext cx="1003470" cy="10034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85" y="3205095"/>
            <a:ext cx="1003470" cy="10034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730" y="3220950"/>
            <a:ext cx="1003470" cy="10034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068" y="3193809"/>
            <a:ext cx="1003470" cy="100347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за, млекопитающее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724" y="4132318"/>
            <a:ext cx="1111477" cy="116600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3958" y="2236468"/>
            <a:ext cx="1003471" cy="100347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912" y="2222264"/>
            <a:ext cx="1003471" cy="10034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866" y="2172197"/>
            <a:ext cx="1003471" cy="100347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359" y="2217606"/>
            <a:ext cx="1003471" cy="10034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200" y="2165536"/>
            <a:ext cx="1003471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8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508" y="997138"/>
            <a:ext cx="1111477" cy="11114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523" y="984547"/>
            <a:ext cx="1111477" cy="1111477"/>
          </a:xfrm>
          <a:prstGeom prst="rect">
            <a:avLst/>
          </a:prstGeom>
        </p:spPr>
      </p:pic>
      <p:pic>
        <p:nvPicPr>
          <p:cNvPr id="2" name="Персона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2552065"/>
            <a:ext cx="4098925" cy="409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8AA343C-4EB9-416E-B0DC-01D08FD8D6B9}"/>
</file>

<file path=customXml/itemProps2.xml><?xml version="1.0" encoding="utf-8"?>
<ds:datastoreItem xmlns:ds="http://schemas.openxmlformats.org/officeDocument/2006/customXml" ds:itemID="{FFFE6FFA-77E8-49A9-8CAB-A27BFFE713D9}"/>
</file>

<file path=customXml/itemProps3.xml><?xml version="1.0" encoding="utf-8"?>
<ds:datastoreItem xmlns:ds="http://schemas.openxmlformats.org/officeDocument/2006/customXml" ds:itemID="{1CB09B24-C92B-40CC-ACBC-3A92F0F354A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2024-04-10T06:39:00Z</dcterms:created>
  <dcterms:modified xsi:type="dcterms:W3CDTF">2024-11-25T10:11:49Z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