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444" autoAdjust="0"/>
  </p:normalViewPr>
  <p:slideViewPr>
    <p:cSldViewPr snapToGrid="0">
      <p:cViewPr>
        <p:scale>
          <a:sx n="50" d="100"/>
          <a:sy n="50" d="100"/>
        </p:scale>
        <p:origin x="2238" y="1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49C5DB-E882-4F3D-AE38-5A5C9E277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61652B9-FEA3-4556-BC05-4AB25AA76E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29A042-A8A9-4DB2-AF53-F67F35831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9EDAAB-7FE8-4446-928F-BC60DA390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B25D85-D3C5-431E-86D3-59E56BDC7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12012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C1E6A6-C143-4F92-8CD5-36EC75911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56F119-9B25-4954-9350-76D0D1A45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F9E28F-65B2-4BDE-A5FD-DB36924E5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8B7DE4-FC4C-4C8D-BBFF-5AA4E0629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ECE751-D194-4D8B-9BAE-D9F7BA873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1982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2DBDEDC-F8D3-439F-B5F4-53B33F8CB5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82B1ABD-BC00-4320-9D42-BEE0CE905A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6B086E-B92E-40C4-9537-73F08B0EA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E47A32-F6B5-48BE-92E3-614E2A63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82355E-81C9-4C3E-99CC-C3890CC82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374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D7E6D1-0817-4E17-A79F-572AF16CF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62C8EA-FDC1-493B-AAA6-D4E5CB023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05E8C3-00A9-44FB-9395-2B07E7E22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719260-9256-403D-A2CC-84981BA61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96D1A6-E324-4B80-A034-7B96B942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56687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037561-1624-433B-9C33-F6618AC5C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5F686C-0BA5-4CEF-B15D-32E9DF50C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777718-D8FA-4006-9A30-281BC9100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B92FFF-232A-44E6-AC44-B85807B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A32C32-7AC7-42E9-BE58-8FF1906E5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5448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AC12E0-6DBE-4F1B-BE91-6EB7077D7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3828EE-AA69-4643-8231-E923EE528A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D09EDB2-DCB3-470C-96C8-2A4B9DB6E0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7B60C8-F707-497C-9657-58EC9536A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353911-CCD2-41F4-9108-A47A561BD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9A2649-30F8-4A3A-A7DB-30F383CF3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258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447A6B-DB81-4E61-8431-C0525B743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79AC1E-91EC-424A-9BD5-47439E986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4424A41-4926-4097-A1FD-F603D1759D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69250B5-338E-4485-AD4B-3048EE3DA4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6910AFC-932E-4E28-8024-FF2B231598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39DD7AA-610E-4CFB-8A94-C6BC615F8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1BD7A8-ACFF-4D44-9A06-134208719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2A95A6-E286-4F39-AE2C-EF9C1200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669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F1F133-D625-4D8D-A227-78BD68CB2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02EFFA8-C3FC-4F3B-ADA6-A391E6B39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85B851A-A3DB-430C-8DA0-3C86351C5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3C8B8A3-0DF1-47F2-A1C9-6FD69A64F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1856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00E9557-708C-41E4-827E-804CD78ED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D26E5B1-87AB-4004-95B8-88E2AC1E5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89FE035-5DC6-467F-A399-E12C3513D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4811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24B3C3-1AF1-4241-9BA7-4CD1EC884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162EEC-43AE-4532-B12F-C3AEB73CD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05557CC-3F44-45F6-AEE1-33EDEF2BB1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372001-7AAB-41F6-BEC0-D5FE06412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B2D56C-1E1A-440D-8FB7-4D441D2C9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71A8F34-EE42-443C-8BB4-D8A816372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1749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09D897-3384-40E0-90AA-515023023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E7F08E8-7DDA-4B5D-BB9A-6F5763044D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3B2D7FC-3E6B-450C-9166-CC276C238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4F5C946-882C-4952-ACFD-F71F67021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EE1117-B8D9-4308-A851-BAA0B6772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0A17BA9-AB21-4A12-8D26-B579536F2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4657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0D6A5D-EDA4-464D-891A-F5D53BBD3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E704AF-ABD9-4BCE-A129-BA6ADBAF0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7BF83B-673C-4BC7-8844-6DCD48801F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5D3436-0F8D-4D14-B30A-58B451E77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938C4A-EACE-4FDA-BFD2-3C7FF80D30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6401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3CAD22-D688-40E9-BB0C-7BA4B697A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AF10E0-ACFD-4C69-A8A8-98A5B5789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6777" y="3455052"/>
            <a:ext cx="2767963" cy="2767963"/>
          </a:xfrm>
          <a:prstGeom prst="rect">
            <a:avLst/>
          </a:prstGeom>
        </p:spPr>
      </p:pic>
      <p:pic>
        <p:nvPicPr>
          <p:cNvPr id="6" name="подарок Рисунок 21">
            <a:extLst>
              <a:ext uri="{FF2B5EF4-FFF2-40B4-BE49-F238E27FC236}">
                <a16:creationId xmlns:a16="http://schemas.microsoft.com/office/drawing/2014/main" id="{5546D060-6C2D-439D-A5E9-702F5C0FD1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37189" y="5823334"/>
            <a:ext cx="893403" cy="966381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2CB8E38F-0EA3-4186-A847-CE32BD7F5E35}"/>
              </a:ext>
            </a:extLst>
          </p:cNvPr>
          <p:cNvGrpSpPr/>
          <p:nvPr/>
        </p:nvGrpSpPr>
        <p:grpSpPr>
          <a:xfrm>
            <a:off x="0" y="853998"/>
            <a:ext cx="3955229" cy="4030670"/>
            <a:chOff x="0" y="853998"/>
            <a:chExt cx="3955229" cy="4030670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F87FE25F-C664-4F78-8E1F-4B401CB19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53998"/>
              <a:ext cx="3955229" cy="403067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669AE1E0-3188-4FF5-AEA9-3295CF34B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289" y="1805940"/>
              <a:ext cx="2362390" cy="2365586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3100E2B2-CC3A-4185-8B8B-9171ECDDAE5D}"/>
              </a:ext>
            </a:extLst>
          </p:cNvPr>
          <p:cNvGrpSpPr/>
          <p:nvPr/>
        </p:nvGrpSpPr>
        <p:grpSpPr>
          <a:xfrm>
            <a:off x="5124342" y="46703"/>
            <a:ext cx="4030670" cy="4030670"/>
            <a:chOff x="5124342" y="12560"/>
            <a:chExt cx="4030670" cy="403067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58D00452-F634-43BC-912C-2E949A1A1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4342" y="12560"/>
              <a:ext cx="4030670" cy="403067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DB2FFC97-7509-4435-9090-AA4136A4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2211" y="1004415"/>
              <a:ext cx="2262206" cy="2262206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CB93D673-EBE4-A9AD-2323-904B5ECF351E}"/>
              </a:ext>
            </a:extLst>
          </p:cNvPr>
          <p:cNvGrpSpPr/>
          <p:nvPr/>
        </p:nvGrpSpPr>
        <p:grpSpPr>
          <a:xfrm>
            <a:off x="3044572" y="2780627"/>
            <a:ext cx="4030670" cy="4030670"/>
            <a:chOff x="6368052" y="2940832"/>
            <a:chExt cx="4030670" cy="4030670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9DD411F5-3037-E22F-8ED8-941D01A5A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8052" y="2940832"/>
              <a:ext cx="4030670" cy="4030670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искусство, круг&#10;&#10;Автоматически созданное описание">
              <a:extLst>
                <a:ext uri="{FF2B5EF4-FFF2-40B4-BE49-F238E27FC236}">
                  <a16:creationId xmlns:a16="http://schemas.microsoft.com/office/drawing/2014/main" id="{0FAF3D1C-3B4D-19BD-E179-990ECAB07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7635" y="4272105"/>
              <a:ext cx="1841436" cy="1676083"/>
            </a:xfrm>
            <a:prstGeom prst="rect">
              <a:avLst/>
            </a:prstGeom>
          </p:spPr>
        </p:pic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9ABBCC8-D4AF-4A53-9987-659725D7A4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953" y="58929"/>
            <a:ext cx="4030670" cy="403067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902519D-0F8B-49F1-ABBA-41B513414F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988" y="2780627"/>
            <a:ext cx="4030670" cy="403067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222135F-2F8F-493F-BD9D-3CB7936C4D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" y="877350"/>
            <a:ext cx="3955229" cy="4030670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94A7C43D-17D8-4912-B3DB-F21CB3B1380C}"/>
              </a:ext>
            </a:extLst>
          </p:cNvPr>
          <p:cNvGrpSpPr/>
          <p:nvPr/>
        </p:nvGrpSpPr>
        <p:grpSpPr>
          <a:xfrm>
            <a:off x="2339877" y="-204795"/>
            <a:ext cx="3955229" cy="4030670"/>
            <a:chOff x="0" y="853998"/>
            <a:chExt cx="3955229" cy="4030670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3C27AC08-9D42-47FD-A6FB-A7D12FAD0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53998"/>
              <a:ext cx="3955229" cy="4030670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8EFB4CC6-F57A-4EDB-8E67-A30E6870B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3291" y="1907609"/>
              <a:ext cx="1177997" cy="1923448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2BD6C97C-228F-4082-BAB3-9B9AE208918D}"/>
              </a:ext>
            </a:extLst>
          </p:cNvPr>
          <p:cNvGrpSpPr/>
          <p:nvPr/>
        </p:nvGrpSpPr>
        <p:grpSpPr>
          <a:xfrm>
            <a:off x="5230343" y="2137293"/>
            <a:ext cx="4030670" cy="4030670"/>
            <a:chOff x="5124342" y="12560"/>
            <a:chExt cx="4030670" cy="403067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C777BA61-093B-458B-8090-CEA242AD4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4342" y="12560"/>
              <a:ext cx="4030670" cy="4030670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AAB9B976-901A-4B74-9F44-87C68BDE5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08574" y="1102305"/>
              <a:ext cx="2262206" cy="2262206"/>
            </a:xfrm>
            <a:prstGeom prst="rect">
              <a:avLst/>
            </a:prstGeom>
            <a:effectLst>
              <a:glow rad="12700">
                <a:schemeClr val="bg1"/>
              </a:glow>
            </a:effectLst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E7937AA7-365E-47B6-AE7D-76F443971C65}"/>
              </a:ext>
            </a:extLst>
          </p:cNvPr>
          <p:cNvGrpSpPr/>
          <p:nvPr/>
        </p:nvGrpSpPr>
        <p:grpSpPr>
          <a:xfrm>
            <a:off x="496246" y="2308280"/>
            <a:ext cx="4030670" cy="4030670"/>
            <a:chOff x="2955265" y="2791532"/>
            <a:chExt cx="4030670" cy="4030670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10DD7871-46F2-4EC6-B002-FC4E3274E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5265" y="2791532"/>
              <a:ext cx="4030670" cy="4030670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308FCB8B-53E0-49AA-8273-4B7FF049A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0884705">
              <a:off x="3910087" y="4026220"/>
              <a:ext cx="1950759" cy="1950759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EC07A64-2232-465B-98EA-892745DC4A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343" y="2131018"/>
            <a:ext cx="4030670" cy="403067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89622A9-8550-4FB2-A73F-7EE412F906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72" y="2298197"/>
            <a:ext cx="4030670" cy="403067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42B7603-4B91-491F-BA36-E658A69779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177" y="-196432"/>
            <a:ext cx="3955229" cy="4030670"/>
          </a:xfrm>
          <a:prstGeom prst="rect">
            <a:avLst/>
          </a:prstGeom>
        </p:spPr>
      </p:pic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2429E18F-ECBA-4C0D-856A-B26E37062819}"/>
              </a:ext>
            </a:extLst>
          </p:cNvPr>
          <p:cNvGrpSpPr/>
          <p:nvPr/>
        </p:nvGrpSpPr>
        <p:grpSpPr>
          <a:xfrm>
            <a:off x="4766671" y="30571"/>
            <a:ext cx="3955229" cy="4030670"/>
            <a:chOff x="0" y="853998"/>
            <a:chExt cx="3955229" cy="4030670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5AB5E025-2AD5-462B-A48A-A0C44338C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53998"/>
              <a:ext cx="3955229" cy="4030670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BEE46D32-9D8F-4125-A65C-16D696AD4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2237" y="1895675"/>
              <a:ext cx="2064217" cy="206421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0078BFCF-AEC9-44F8-ADED-CAC4604BEBB9}"/>
              </a:ext>
            </a:extLst>
          </p:cNvPr>
          <p:cNvGrpSpPr/>
          <p:nvPr/>
        </p:nvGrpSpPr>
        <p:grpSpPr>
          <a:xfrm>
            <a:off x="2669080" y="2599349"/>
            <a:ext cx="4030670" cy="4030670"/>
            <a:chOff x="5124342" y="12560"/>
            <a:chExt cx="4030670" cy="4030670"/>
          </a:xfrm>
        </p:grpSpPr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4B5B14CA-8338-478E-9A9C-B9B43E8F9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4342" y="12560"/>
              <a:ext cx="4030670" cy="4030670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C2368BFC-875A-4AC6-9896-72DC9ED2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86801" y="1054237"/>
              <a:ext cx="2028972" cy="2028972"/>
            </a:xfrm>
            <a:prstGeom prst="rect">
              <a:avLst/>
            </a:prstGeom>
            <a:effectLst>
              <a:glow rad="12700">
                <a:schemeClr val="bg1"/>
              </a:glow>
            </a:effectLst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ACBAEED6-D1F9-4379-B48F-1FC7F26DEBC3}"/>
              </a:ext>
            </a:extLst>
          </p:cNvPr>
          <p:cNvGrpSpPr/>
          <p:nvPr/>
        </p:nvGrpSpPr>
        <p:grpSpPr>
          <a:xfrm>
            <a:off x="-98203" y="565969"/>
            <a:ext cx="4030670" cy="4030670"/>
            <a:chOff x="2955265" y="2791532"/>
            <a:chExt cx="4030670" cy="4030670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147EFF77-B853-4891-8656-CC87E0DB5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5265" y="2791532"/>
              <a:ext cx="4030670" cy="4030670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BFD1FFFE-3FE9-4E6D-836D-7CCDBDF01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405497">
              <a:off x="3942341" y="3907992"/>
              <a:ext cx="1950759" cy="1950759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F978826-034A-4FED-9E8A-6447541F2D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864" y="2620143"/>
            <a:ext cx="4030670" cy="403067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14628DD-F47A-4E33-A490-F1033609CB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798" y="558105"/>
            <a:ext cx="4030670" cy="403067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76C0D17-6A3F-49B9-BB09-80595D837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005" y="22811"/>
            <a:ext cx="3955229" cy="4030670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98BE9C8E-2B54-41BB-85DE-7FB4FAA62920}"/>
              </a:ext>
            </a:extLst>
          </p:cNvPr>
          <p:cNvGrpSpPr/>
          <p:nvPr/>
        </p:nvGrpSpPr>
        <p:grpSpPr>
          <a:xfrm>
            <a:off x="4950149" y="415825"/>
            <a:ext cx="3955229" cy="4030670"/>
            <a:chOff x="0" y="853998"/>
            <a:chExt cx="3955229" cy="4030670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E9F818DE-AE27-48E1-A5DA-746D39352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53998"/>
              <a:ext cx="3955229" cy="4030670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FCCCE44B-430B-4ADA-841D-4FB57529D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6995" y="1536427"/>
              <a:ext cx="2064217" cy="206421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23CA12CE-0622-4E50-BD07-F8576A8008E7}"/>
              </a:ext>
            </a:extLst>
          </p:cNvPr>
          <p:cNvGrpSpPr/>
          <p:nvPr/>
        </p:nvGrpSpPr>
        <p:grpSpPr>
          <a:xfrm>
            <a:off x="79702" y="-26922"/>
            <a:ext cx="4030670" cy="4030670"/>
            <a:chOff x="5124342" y="12560"/>
            <a:chExt cx="4030670" cy="4030670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17D82AB9-28E9-4F4D-B532-1FB8B0D82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4342" y="12560"/>
              <a:ext cx="4030670" cy="4030670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C6B10F18-40CE-49A4-BFF3-175CEB594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86801" y="1054237"/>
              <a:ext cx="2028972" cy="2028972"/>
            </a:xfrm>
            <a:prstGeom prst="rect">
              <a:avLst/>
            </a:prstGeom>
            <a:effectLst>
              <a:glow rad="12700">
                <a:schemeClr val="bg1"/>
              </a:glow>
            </a:effectLst>
          </p:spPr>
        </p:pic>
      </p:grp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985A954B-1ACB-4823-A635-6F5453BD24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7" y="-29645"/>
            <a:ext cx="4030670" cy="403067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58253A5D-458D-4F1E-B231-F35C5C606A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773" y="424188"/>
            <a:ext cx="3955229" cy="4030670"/>
          </a:xfrm>
          <a:prstGeom prst="rect">
            <a:avLst/>
          </a:prstGeom>
        </p:spPr>
      </p:pic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580A90A0-B240-175A-8C92-1737A5C21A72}"/>
              </a:ext>
            </a:extLst>
          </p:cNvPr>
          <p:cNvGrpSpPr/>
          <p:nvPr/>
        </p:nvGrpSpPr>
        <p:grpSpPr>
          <a:xfrm>
            <a:off x="2338985" y="2558688"/>
            <a:ext cx="4030670" cy="4030670"/>
            <a:chOff x="9501824" y="9873325"/>
            <a:chExt cx="4030670" cy="4030670"/>
          </a:xfrm>
        </p:grpSpPr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9B85B724-5292-CCBA-4B21-79172C198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1824" y="9873325"/>
              <a:ext cx="4030670" cy="4030670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48CEADFC-B8E4-E96E-A578-A569AB606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4028" y="10998538"/>
              <a:ext cx="1956163" cy="1956163"/>
            </a:xfrm>
            <a:prstGeom prst="rect">
              <a:avLst/>
            </a:prstGeom>
          </p:spPr>
        </p:pic>
      </p:grp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B6ACD849-A028-454E-8FC2-3E4B892BB1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659" y="2545439"/>
            <a:ext cx="4030670" cy="40306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5EC75E-D097-47F8-8259-D57237FAE9D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9465" y="363610"/>
            <a:ext cx="5112402" cy="523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14</cp:revision>
  <dcterms:created xsi:type="dcterms:W3CDTF">2024-08-23T17:52:04Z</dcterms:created>
  <dcterms:modified xsi:type="dcterms:W3CDTF">2024-11-15T10:13:18Z</dcterms:modified>
</cp:coreProperties>
</file>