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867">
            <a:off x="3010027" y="5349914"/>
            <a:ext cx="1598909" cy="1598909"/>
          </a:xfrm>
          <a:prstGeom prst="rect">
            <a:avLst/>
          </a:prstGeom>
          <a:effectLst>
            <a:glow rad="22136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38577">
            <a:off x="4347184" y="2562790"/>
            <a:ext cx="1552253" cy="1552253"/>
          </a:xfrm>
          <a:prstGeom prst="rect">
            <a:avLst/>
          </a:prstGeom>
          <a:effectLst>
            <a:glow rad="127000">
              <a:schemeClr val="tx1">
                <a:alpha val="99522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93" y="4765002"/>
            <a:ext cx="1719108" cy="1719108"/>
          </a:xfrm>
          <a:prstGeom prst="rect">
            <a:avLst/>
          </a:prstGeom>
          <a:effectLst>
            <a:glow rad="7635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8665">
            <a:off x="8658175" y="1848993"/>
            <a:ext cx="1480484" cy="1480484"/>
          </a:xfrm>
          <a:prstGeom prst="rect">
            <a:avLst/>
          </a:prstGeom>
          <a:effectLst>
            <a:glow rad="90284">
              <a:schemeClr val="tx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5D18E-F51C-1100-FCC2-36D1E7771C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74" y="3824491"/>
            <a:ext cx="2984771" cy="29847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493" y="2146427"/>
            <a:ext cx="1326500" cy="1326500"/>
          </a:xfrm>
          <a:prstGeom prst="rect">
            <a:avLst/>
          </a:prstGeom>
          <a:effectLst>
            <a:glow rad="165293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27000">
              <a:schemeClr val="tx1">
                <a:alpha val="85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629721"/>
            <a:ext cx="2123612" cy="2123612"/>
          </a:xfrm>
          <a:prstGeom prst="rect">
            <a:avLst/>
          </a:prstGeom>
          <a:effectLst>
            <a:glow rad="50610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 flipH="1">
            <a:off x="6558153" y="5080292"/>
            <a:ext cx="1633216" cy="1456517"/>
          </a:xfrm>
          <a:prstGeom prst="rect">
            <a:avLst/>
          </a:prstGeom>
          <a:effectLst>
            <a:glow rad="134121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5736" r="14354" b="13281"/>
          <a:stretch/>
        </p:blipFill>
        <p:spPr>
          <a:xfrm>
            <a:off x="4797420" y="4007096"/>
            <a:ext cx="1760733" cy="1771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123" r="11260" b="9124"/>
          <a:stretch/>
        </p:blipFill>
        <p:spPr>
          <a:xfrm>
            <a:off x="2386416" y="4192824"/>
            <a:ext cx="2048047" cy="2000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932" r="11051" b="18076"/>
          <a:stretch/>
        </p:blipFill>
        <p:spPr>
          <a:xfrm>
            <a:off x="7099660" y="4664788"/>
            <a:ext cx="1552606" cy="1567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62" y="1920350"/>
            <a:ext cx="3215780" cy="3165533"/>
          </a:xfrm>
          <a:prstGeom prst="rect">
            <a:avLst/>
          </a:prstGeom>
          <a:effectLst>
            <a:glow rad="17138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6198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BA94D1-A6D7-4238-BB49-B059EF438A3D}"/>
</file>

<file path=customXml/itemProps2.xml><?xml version="1.0" encoding="utf-8"?>
<ds:datastoreItem xmlns:ds="http://schemas.openxmlformats.org/officeDocument/2006/customXml" ds:itemID="{DA2BDF9A-2C73-49C2-AB81-326517B9B4FC}"/>
</file>

<file path=customXml/itemProps3.xml><?xml version="1.0" encoding="utf-8"?>
<ds:datastoreItem xmlns:ds="http://schemas.openxmlformats.org/officeDocument/2006/customXml" ds:itemID="{2F0CF25B-6F97-4EB1-AB2D-EE58DCCA490F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Администратор</cp:lastModifiedBy>
  <cp:revision>12</cp:revision>
  <dcterms:created xsi:type="dcterms:W3CDTF">2024-11-20T16:20:38Z</dcterms:created>
  <dcterms:modified xsi:type="dcterms:W3CDTF">2025-07-17T10:05:06Z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