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0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E176-53A3-4176-BD6E-490A82501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3F0A6-C791-466F-AC3D-251B2E56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BE2DA-E2DA-49FB-A6A0-6FA50F26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18ABF-842C-4D26-94AA-CF9EF73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6564F-8C5A-4167-9166-582E17A2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08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38851-B559-4602-9807-236C944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EB220-0C94-42FF-A0A7-E82BAB196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36E1C-DD0D-4F0E-9EAC-4C7C7266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69ABE-5D00-4A7D-B780-439037EB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80541-3780-43EE-9994-950F929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9313C3-BC53-4DB6-BB7A-B0DD88D7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54E24-EA11-43B7-BE84-4854300B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B609-9EE7-46A5-AEF3-2C0F1F14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E350-A8A3-4055-92E6-41629038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747B6-0AD2-464B-A469-5E805D65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1CE5-A5E5-4CEB-9A13-3B7D0A13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365A8-6552-4D59-BC85-E514BCFA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91870-9E42-4569-8A9E-32435AE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B6FB9-EC6D-4AB0-9092-2D6185E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8701-9811-4C81-BDBF-05DA9E2F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93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78F8-DBD2-412B-867A-47615FE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95C9E-A608-43CF-B5A0-D5395BF2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2819-728E-4CE9-848C-2D871186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03196-01DD-430D-A548-DDD5B8F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AB5BB-03A3-4AB7-821E-66CFA68D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05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4D80A-E4C8-48BB-AA79-F53D2BF5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91699-7D54-4603-9EAE-C6EA599C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275A07-9206-4465-ABA4-9CE23E1F2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8A1C2-5692-45EA-82B0-BB0B546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A1C20-71EC-4E2F-B8CF-054CFA1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F4F7F-FFD4-4129-A196-A643A44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5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47D9-2BA1-4C94-87B9-AE4BEBB7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C392C-8D8D-4120-B202-386E3D7A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99BE4-58FA-441D-8FDC-2940AA71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50684-B2E7-4CE8-AEA4-B13C05ED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83C593-D479-41DA-AD5C-971D2075E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7DB73E-A2E2-4633-835C-400BB94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93447-A735-49DE-B4FF-96D3606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2AA259-4F31-46F8-9738-B418463D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8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8AF4-4C50-4311-9D54-0BFA3BB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26C1C-D542-49FC-A305-44478728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F5262-A0A7-4BCE-AAB4-CB0AB72D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2F1361-D67B-4877-887E-BBF15B77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23F244-9A96-4A46-97D7-A7884FC8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DF7EA5-B46D-435E-8CC8-A0B182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B1E96-3178-4194-80B8-60C729C0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2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3D3D-D661-44F1-9735-14559F95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A3DF6-B27E-4294-88B2-78FB5FEB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5CF8B-13C3-4757-BF76-01A07C08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8610C-F714-4699-A00F-A0923709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35281-CF3B-430D-A340-E06C492C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021AB-646A-4B1F-9DE2-82055D15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8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8D47C-57CC-484B-ADD0-5716EF04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BFA42-F219-4261-8362-800414B3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DC86C-5F36-4468-9040-95F05F6DB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1BD2-C977-4E0B-9D63-32DAC6D9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AEB22-4B91-4619-8F4B-458C0AD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2370B-3F98-476E-96DD-F48709D8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66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F5CA-4CDC-4269-8D9D-0E3F045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18A0D-4DAF-4545-9866-DF672082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F212F-6026-4318-AC90-174618B2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935B5-47DF-43BD-B874-1A9D5E3E2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CBFE8-798C-4BDD-92C3-678DB8B32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2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D7D13-AE98-4BF9-B7B9-2CE197D6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33296-97F0-4D08-BAE5-D7FE3407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/>
          <a:stretch/>
        </p:blipFill>
        <p:spPr>
          <a:xfrm>
            <a:off x="1163622" y="579863"/>
            <a:ext cx="5114514" cy="6278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92F6F-EE35-486C-BF8C-857E0F33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0" b="92318" l="9673" r="89881">
                        <a14:foregroundMark x1="14435" y1="11328" x2="14435" y2="8073"/>
                        <a14:foregroundMark x1="60714" y1="6510" x2="60714" y2="6510"/>
                        <a14:foregroundMark x1="59970" y1="88802" x2="59970" y2="88802"/>
                        <a14:foregroundMark x1="66220" y1="88411" x2="70685" y2="92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1071" b="3825"/>
          <a:stretch/>
        </p:blipFill>
        <p:spPr>
          <a:xfrm>
            <a:off x="4248615" y="1761296"/>
            <a:ext cx="3612995" cy="4985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541573-0918-4645-9981-EBCDF5387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4" b="19746"/>
          <a:stretch/>
        </p:blipFill>
        <p:spPr>
          <a:xfrm rot="20975698">
            <a:off x="2033534" y="1851634"/>
            <a:ext cx="1462676" cy="19203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D6BD11-92B7-46BD-91BA-78D7C1620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143" y="1565526"/>
            <a:ext cx="2792210" cy="27922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93F001-B76B-481B-82B8-3FA3936AED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7" b="57463"/>
          <a:stretch/>
        </p:blipFill>
        <p:spPr>
          <a:xfrm rot="21355664">
            <a:off x="2483061" y="1657826"/>
            <a:ext cx="840315" cy="10306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33DF59-79C1-4DFD-9473-E14211BE8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664">
            <a:off x="2531592" y="1628957"/>
            <a:ext cx="1559804" cy="24229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A93D0A-2764-4F84-B7C5-051416FB40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774" r="35122"/>
          <a:stretch/>
        </p:blipFill>
        <p:spPr>
          <a:xfrm>
            <a:off x="2257096" y="2816772"/>
            <a:ext cx="1495097" cy="1131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CBB1E8-7ABB-43E2-8FA6-48CEA14CF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96" y="1649784"/>
            <a:ext cx="2302106" cy="230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FEBA4B-59A6-48F0-A514-5936FB0F77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r="28023" b="58498"/>
          <a:stretch/>
        </p:blipFill>
        <p:spPr>
          <a:xfrm>
            <a:off x="2627586" y="1581637"/>
            <a:ext cx="1282261" cy="1109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D500F-0F61-4871-88C3-D90C913A9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4" y="1581637"/>
            <a:ext cx="2672255" cy="2672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ADAF71-5BD0-4C97-B672-9C74E2BDB9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7" t="48466"/>
          <a:stretch/>
        </p:blipFill>
        <p:spPr>
          <a:xfrm>
            <a:off x="3226676" y="2806262"/>
            <a:ext cx="1534204" cy="1500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53BA0B-C4E8-491C-90D6-5561F81B97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1" y="1395384"/>
            <a:ext cx="2911059" cy="2911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95FF3A-73E0-4B7C-9F7C-EB13C46B0C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60466"/>
          <a:stretch/>
        </p:blipFill>
        <p:spPr>
          <a:xfrm>
            <a:off x="1902372" y="1581638"/>
            <a:ext cx="2259725" cy="1056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F3CA67-EECA-4900-8702-8DEC4CB1E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1581637"/>
            <a:ext cx="2672255" cy="26722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FC4A9C-D7C2-450F-90E2-BB812EFEBE3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b="40651"/>
          <a:stretch/>
        </p:blipFill>
        <p:spPr>
          <a:xfrm rot="1472035" flipH="1">
            <a:off x="2393667" y="1524431"/>
            <a:ext cx="1014205" cy="12908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292E1C-FC51-47DA-AF8B-5186D9254C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035" flipH="1">
            <a:off x="2157702" y="1725517"/>
            <a:ext cx="2174996" cy="21749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04FDEB-74A6-4085-A9A0-7DA684B824D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1" r="27544"/>
          <a:stretch/>
        </p:blipFill>
        <p:spPr>
          <a:xfrm flipH="1">
            <a:off x="2827282" y="2732690"/>
            <a:ext cx="1852447" cy="13821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AE2CE3-F4FC-4A9B-80F9-39CB8F7447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089" y="1558158"/>
            <a:ext cx="2556641" cy="25566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7F5204-8FBB-48FA-BAE6-9A399FB3DA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5623"/>
          <a:stretch/>
        </p:blipFill>
        <p:spPr>
          <a:xfrm>
            <a:off x="3636579" y="1537138"/>
            <a:ext cx="974556" cy="2828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FB17C8-B1E5-447A-85AF-A1F062442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9" y="1537138"/>
            <a:ext cx="2829909" cy="28299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8C0DE12-AC4E-4229-94E0-DF1D89ACDD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49" y="2860723"/>
            <a:ext cx="3751749" cy="3751749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DFD1914-2721-49DC-BCA6-4F2D9074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4DE9EAFB-53F1-461D-A027-72BBA8011D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1081" y="5854421"/>
            <a:ext cx="700805" cy="7580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DA1559-D670-4E4A-84B8-D1C436900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90" y="1365590"/>
            <a:ext cx="2841619" cy="28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2024-08-26T21:47:17Z</dcterms:created>
  <dcterms:modified xsi:type="dcterms:W3CDTF">2024-08-26T22:34:46Z</dcterms:modified>
</cp:coreProperties>
</file>