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3423746"/>
            <a:ext cx="3466295" cy="34662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73" y="2428010"/>
            <a:ext cx="1357745" cy="10183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9" y="101049"/>
            <a:ext cx="1006104" cy="870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73" y="2428010"/>
            <a:ext cx="1312905" cy="9846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18" y="3464737"/>
            <a:ext cx="4330864" cy="43308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5223162" y="3764350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5384493" y="3922801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62" y="3404323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49309" y="3719158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9474" y="3602038"/>
            <a:ext cx="899884" cy="899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83" y="4127229"/>
            <a:ext cx="896697" cy="8966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79" y="1966577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16</cp:revision>
  <dcterms:created xsi:type="dcterms:W3CDTF">2024-11-25T18:56:41Z</dcterms:created>
  <dcterms:modified xsi:type="dcterms:W3CDTF">2024-11-28T18:36:44Z</dcterms:modified>
</cp:coreProperties>
</file>