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5" Type="http://schemas.openxmlformats.org/officeDocument/2006/relationships/tags" Target="../tags/tag1.xml"/><Relationship Id="rId14" Type="http://schemas.openxmlformats.org/officeDocument/2006/relationships/slide" Target="slide1.xml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4" name="Рисунок 25">
            <a:hlinkClick r:id="rId14" action="ppaction://hlinksldjump"/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813040" y="2550795"/>
            <a:ext cx="3747135" cy="3747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