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F5185-C3BB-4D46-9E7A-B41532F88E45}" type="datetimeFigureOut">
              <a:rPr lang="ru-UA" smtClean="0"/>
              <a:t>05.12.2024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4AB2C-9835-4611-A3AA-BF9678CEAF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802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4AB2C-9835-4611-A3AA-BF9678CEAF8A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901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6D00B5-AF9E-485C-B5E4-5A1593C44E93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71386E-AB69-49BE-8D38-54699A1C647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Зображення, що містить хмара, картина, дерево, небо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84" y="0"/>
            <a:ext cx="12192000" cy="68580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700065" y="79440"/>
            <a:ext cx="1259545" cy="121585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/>
          <p:cNvSpPr/>
          <p:nvPr/>
        </p:nvSpPr>
        <p:spPr>
          <a:xfrm>
            <a:off x="8191206" y="135433"/>
            <a:ext cx="1259545" cy="121585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Овал 4"/>
          <p:cNvSpPr/>
          <p:nvPr/>
        </p:nvSpPr>
        <p:spPr>
          <a:xfrm>
            <a:off x="6626666" y="150449"/>
            <a:ext cx="1259545" cy="121585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Овал 3"/>
          <p:cNvSpPr/>
          <p:nvPr/>
        </p:nvSpPr>
        <p:spPr>
          <a:xfrm>
            <a:off x="5117807" y="135433"/>
            <a:ext cx="1259545" cy="121585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Овал 2"/>
          <p:cNvSpPr/>
          <p:nvPr/>
        </p:nvSpPr>
        <p:spPr>
          <a:xfrm>
            <a:off x="3553267" y="150449"/>
            <a:ext cx="1259545" cy="121585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Овал 29"/>
          <p:cNvSpPr/>
          <p:nvPr/>
        </p:nvSpPr>
        <p:spPr>
          <a:xfrm>
            <a:off x="2032788" y="135433"/>
            <a:ext cx="1259545" cy="121585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Овал 1"/>
          <p:cNvSpPr/>
          <p:nvPr/>
        </p:nvSpPr>
        <p:spPr>
          <a:xfrm>
            <a:off x="412442" y="126402"/>
            <a:ext cx="1259545" cy="121585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487">
            <a:off x="2026378" y="2092721"/>
            <a:ext cx="5184058" cy="5184058"/>
          </a:xfrm>
          <a:prstGeom prst="rect">
            <a:avLst/>
          </a:prstGeom>
        </p:spPr>
      </p:pic>
      <p:pic>
        <p:nvPicPr>
          <p:cNvPr id="33" name="Рисунок 32" descr="Зображення, що містить броня, емблема, символ, щит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823" y="4678490"/>
            <a:ext cx="1824160" cy="1824160"/>
          </a:xfrm>
          <a:prstGeom prst="rect">
            <a:avLst/>
          </a:prstGeom>
        </p:spPr>
      </p:pic>
      <p:pic>
        <p:nvPicPr>
          <p:cNvPr id="9" name="Рисунок 8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206563" y="5957822"/>
            <a:ext cx="472937" cy="828154"/>
          </a:xfrm>
          <a:prstGeom prst="rect">
            <a:avLst/>
          </a:prstGeom>
        </p:spPr>
      </p:pic>
      <p:pic>
        <p:nvPicPr>
          <p:cNvPr id="13" name="Рисунок 12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7437014" y="3233536"/>
            <a:ext cx="1083618" cy="1897510"/>
          </a:xfrm>
          <a:prstGeom prst="rect">
            <a:avLst/>
          </a:prstGeom>
        </p:spPr>
      </p:pic>
      <p:pic>
        <p:nvPicPr>
          <p:cNvPr id="18" name="Рисунок 17" descr="Зображення, що містить собака, мультфільм, ссавець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06" y="4556381"/>
            <a:ext cx="1947814" cy="1947814"/>
          </a:xfrm>
          <a:prstGeom prst="rect">
            <a:avLst/>
          </a:prstGeom>
        </p:spPr>
      </p:pic>
      <p:pic>
        <p:nvPicPr>
          <p:cNvPr id="38" name="Рисунок 3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843" y="4476988"/>
            <a:ext cx="2220904" cy="2220904"/>
          </a:xfrm>
          <a:prstGeom prst="rect">
            <a:avLst/>
          </a:prstGeom>
        </p:spPr>
      </p:pic>
      <p:pic>
        <p:nvPicPr>
          <p:cNvPr id="35" name="Рисунок 34" descr="Зображення, що містить сукня, ескіз, мультфільм, Дизайн костюма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518" y="4309827"/>
            <a:ext cx="2552578" cy="2330500"/>
          </a:xfrm>
          <a:prstGeom prst="rect">
            <a:avLst/>
          </a:prstGeom>
        </p:spPr>
      </p:pic>
      <p:pic>
        <p:nvPicPr>
          <p:cNvPr id="40" name="Рисунок 39" descr="Зображення, що містить земноводні, мультфільм, Жаб’ячі, жаба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134" y="4255195"/>
            <a:ext cx="2275168" cy="2168441"/>
          </a:xfrm>
          <a:prstGeom prst="rect">
            <a:avLst/>
          </a:prstGeom>
        </p:spPr>
      </p:pic>
      <p:pic>
        <p:nvPicPr>
          <p:cNvPr id="12" name="Picture 1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8584565" y="3233420"/>
            <a:ext cx="3617595" cy="3617595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5EBE5B6-5C02-83E8-C3CB-7117E85EAFF7}"/>
              </a:ext>
            </a:extLst>
          </p:cNvPr>
          <p:cNvGrpSpPr/>
          <p:nvPr/>
        </p:nvGrpSpPr>
        <p:grpSpPr>
          <a:xfrm>
            <a:off x="767092" y="2834021"/>
            <a:ext cx="4092009" cy="4092009"/>
            <a:chOff x="2896000" y="629082"/>
            <a:chExt cx="6400000" cy="6400000"/>
          </a:xfrm>
        </p:grpSpPr>
        <p:pic>
          <p:nvPicPr>
            <p:cNvPr id="15" name="Рисунок 14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73619E71-1105-B651-D1FB-B7CBC6EF0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000" y="629082"/>
              <a:ext cx="6400000" cy="640000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шлем, одежда, головной убор, Средства индивидуальной защиты&#10;&#10;Автоматически созданное описание">
              <a:extLst>
                <a:ext uri="{FF2B5EF4-FFF2-40B4-BE49-F238E27FC236}">
                  <a16:creationId xmlns:a16="http://schemas.microsoft.com/office/drawing/2014/main" id="{6DC5AF25-E768-EF37-6CCC-1497AA6EE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19720" y="2643159"/>
              <a:ext cx="1741434" cy="1741434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07AEBAD-1484-ED36-2FFC-FD7A6BF52A0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33" y="4711311"/>
            <a:ext cx="1883994" cy="188399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50E84F9-06D6-6C51-B404-2C23E52CAD5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39" y="4504221"/>
            <a:ext cx="1970260" cy="1970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31 -0.0007 L -0.07331 0.00092 C -0.07097 -0.00116 -0.04258 -0.00649 -0.03607 -0.00834 C -0.03151 -0.00973 -0.02891 -0.01181 -0.02448 -0.01343 C -0.01888 -0.01528 -0.01315 -0.0176 -0.00769 -0.01968 C -0.00092 -0.02292 0.00625 -0.02709 0.01341 -0.02894 C 0.01875 -0.03079 0.02526 -0.03195 0.03007 -0.03403 C 0.03958 -0.03774 0.04492 -0.04121 0.05247 -0.04537 C 0.05338 -0.04653 0.05638 -0.04838 0.05638 -0.05047 C 0.05182 -0.11135 0.0431 -0.17917 0.03281 -0.24028 C 0.0289 -0.26829 0.02317 -0.29584 0.01731 -0.32338 C 0.01224 -0.34445 0.00599 -0.36528 0.00026 -0.38588 C -0.00209 -0.39445 -0.00365 -0.40301 -0.00769 -0.41065 C -0.0155 -0.42361 -0.04076 -0.45348 -0.06042 -0.46551 C -0.07683 -0.475 -0.09714 -0.48287 -0.11498 -0.49283 C -0.12774 -0.49908 -0.13815 -0.50695 -0.15065 -0.51343 C -0.15664 -0.51644 -0.16172 -0.51829 -0.16732 -0.52199 C -0.17188 -0.52431 -0.17592 -0.52778 -0.18021 -0.53125 C -0.18555 -0.53403 -0.19206 -0.53635 -0.1974 -0.53912 C -0.20222 -0.54213 -0.20612 -0.54607 -0.21081 -0.54885 C -0.21615 -0.55139 -0.22175 -0.55486 -0.22696 -0.5588 C -0.23164 -0.56181 -0.23347 -0.56551 -0.23829 -0.56806 C -0.24063 -0.57014 -0.25352 -0.575 -0.25795 -0.57616 C -0.25938 -0.57778 -0.26029 -0.5794 -0.26211 -0.58079 C -0.26589 -0.58287 -0.27045 -0.58357 -0.27097 -0.58611 C -0.27513 -0.59445 -0.27513 -0.60324 -0.27644 -0.61158 C -0.27943 -0.62176 -0.28047 -0.63172 -0.2823 -0.6426 C -0.28347 -0.64746 -0.28347 -0.65417 -0.28477 -0.65996 C -0.28581 -0.66551 -0.28855 -0.67153 -0.29037 -0.67732 C -0.29154 -0.68195 -0.29206 -0.68727 -0.29271 -0.69213 C -0.29401 -0.69561 -0.2948 -0.69908 -0.29571 -0.70324 C -0.29662 -0.70649 -0.29597 -0.70996 -0.2987 -0.71274 C -0.30013 -0.71436 -0.30404 -0.71459 -0.30704 -0.71459 C -0.31563 -0.7088 -0.32631 -0.70139 -0.33464 -0.69375 C -0.3362 -0.69167 -0.33555 -0.6875 -0.33985 -0.68727 C -0.3431 -0.68681 -0.34323 -0.68982 -0.34323 -0.69213 L -0.34323 -0.6919 " pathEditMode="relative" rAng="0" ptsTypes="AAAAAAAAAAAAAAAAAAAAAAAAAAAAAAAAAAA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8" y="-3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07 -0.00069 L -0.25807 -0.00046 C -0.21354 0.00255 -0.16745 0.00926 -0.12175 0.00926 C -0.01771 0.00741 0.09687 -0.01528 0.19531 -0.04329 C 0.2944 -0.07129 0.34557 -0.08935 0.42096 -0.15092 C 0.43112 -0.15926 0.43971 -0.17129 0.44896 -0.18217 C 0.45768 -0.21852 0.46263 -0.22477 0.45976 -0.26273 C 0.45859 -0.28935 0.44349 -0.32129 0.4306 -0.34074 C 0.41471 -0.36435 0.39857 -0.38981 0.37591 -0.40787 C 0.35052 -0.42824 0.3207 -0.4412 0.29088 -0.45116 C 0.19857 -0.48518 0.13555 -0.48287 0.03724 -0.48727 C 0.00482 -0.48935 -0.02826 -0.48935 -0.06068 -0.48981 L -0.12175 -0.49444 C -0.12904 -0.49537 -0.13607 -0.49537 -0.14362 -0.49653 C -0.1474 -0.49815 -0.15091 -0.50092 -0.15482 -0.50254 C -0.1638 -0.51597 -0.16888 -0.52129 -0.16992 -0.53958 C -0.17097 -0.55 -0.1681 -0.55995 -0.16745 -0.57037 C -0.17005 -0.61875 -0.1681 -0.60023 -0.17123 -0.62662 C -0.17162 -0.64352 -0.17162 -0.66157 -0.17253 -0.6787 C -0.17253 -0.68125 -0.17266 -0.68449 -0.17409 -0.68727 C -0.17448 -0.68889 -0.17565 -0.68981 -0.17643 -0.69143 C -0.18516 -0.66574 -0.17565 -0.69167 -0.18386 -0.67338 C -0.18464 -0.67222 -0.18386 -0.66991 -0.18516 -0.66944 C -0.18633 -0.66898 -0.18633 -0.67106 -0.18698 -0.67222 L -0.18698 -0.67176 C -0.19102 -0.67754 -0.19518 -0.68403 -0.19948 -0.68981 C -0.20091 -0.69143 -0.20195 -0.69236 -0.203 -0.69398 C -0.20834 -0.69768 -0.20807 -0.6956 -0.20807 -0.69768 L -0.20807 -0.69745 " pathEditMode="relative" rAng="0" ptsTypes="AAAAAAAAAAAAAAAAAAAAAAAAAAA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24" y="-3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3.33333E-6 0.00023 C -0.00117 0.00255 -0.00234 0.00556 -0.00338 0.00741 C -0.00924 0.01944 -0.00989 0.0088 -0.01875 0.00139 C -0.02057 -0.00324 -0.02226 -0.00718 -0.02409 -0.01204 C -0.0276 -0.02338 -0.0332 -0.04306 -0.03632 -0.05764 C -0.04023 -0.07569 -0.04466 -0.09306 -0.04804 -0.11505 C -0.05 -0.12801 -0.05351 -0.14653 -0.0552 -0.16481 C -0.0556 -0.17153 -0.05625 -0.1787 -0.05664 -0.18611 C -0.05599 -0.21574 -0.05651 -0.23542 -0.05442 -0.25995 C -0.05377 -0.26782 -0.05299 -0.27407 -0.05247 -0.28102 C -0.05091 -0.29792 -0.05039 -0.31157 -0.04856 -0.32685 C -0.04804 -0.32963 -0.04752 -0.33171 -0.04713 -0.33403 C -0.04674 -0.33611 -0.04609 -0.3375 -0.04557 -0.33866 C -0.04479 -0.34028 -0.04401 -0.34051 -0.04323 -0.34144 C -0.04166 -0.34028 -0.04023 -0.3412 -0.03906 -0.33704 C -0.03034 -0.30856 -0.03047 -0.30648 -0.02604 -0.27083 C -0.02578 -0.26227 -0.025 -0.25324 -0.025 -0.24491 C -0.025 -0.21019 -0.02968 -0.19815 -0.03424 -0.1831 C -0.04297 -0.15671 -0.04557 -0.16181 -0.05429 -0.16019 C -0.05729 -0.16574 -0.06028 -0.17014 -0.06315 -0.17662 C -0.06614 -0.18426 -0.06875 -0.19329 -0.07161 -0.20301 C -0.07799 -0.22315 -0.08047 -0.23287 -0.08541 -0.27083 C -0.08815 -0.29306 -0.09023 -0.31782 -0.09284 -0.34144 C -0.09362 -0.35764 -0.09453 -0.37245 -0.09518 -0.38819 C -0.09544 -0.39606 -0.09583 -0.4037 -0.09596 -0.41134 C -0.09752 -0.4831 -0.09739 -0.48333 -0.0983 -0.55046 C -0.0983 -0.55509 -0.0983 -0.55972 -0.09817 -0.56366 C -0.09804 -0.56713 -0.09765 -0.57083 -0.09752 -0.57454 C -0.09635 -0.59144 -0.09726 -0.58287 -0.09557 -0.6 C -0.09518 -0.60417 -0.09492 -0.6088 -0.09453 -0.61204 C -0.09401 -0.61458 -0.09349 -0.61597 -0.09297 -0.61875 C -0.08802 -0.6412 -0.09479 -0.61181 -0.09088 -0.62778 C -0.09049 -0.62917 -0.09023 -0.63079 -0.08984 -0.63194 C -0.08932 -0.63426 -0.08841 -0.63495 -0.08789 -0.63773 C -0.0875 -0.63912 -0.08737 -0.6412 -0.08711 -0.64213 C -0.08606 -0.64491 -0.08567 -0.6456 -0.08476 -0.64722 C -0.08424 -0.65 -0.08385 -0.65185 -0.0832 -0.65648 C -0.08294 -0.65764 -0.08294 -0.65926 -0.08294 -0.66088 C -0.08281 -0.66389 -0.08281 -0.6669 -0.08268 -0.66991 C -0.08268 -0.67083 -0.08268 -0.67292 -0.08229 -0.67384 C -0.08203 -0.67639 -0.08177 -0.67824 -0.08138 -0.68009 C -0.08073 -0.72477 -0.08138 -0.70185 -0.08073 -0.68611 C -0.0806 -0.68542 -0.0806 -0.68727 -0.08047 -0.68796 L -0.08047 -0.6875 " pathEditMode="relative" rAng="0" ptsTypes="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2" y="-3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08333E-6 0.00023 C 0.00013 0.00903 0.00091 0.02685 0.00169 0.02916 C 0.00234 0.03171 0.00286 0.02986 0.00351 0.03171 C 0.00573 0.0287 0.00807 0.0287 0.01054 0.02361 C 0.01302 0.01782 0.01914 -0.0132 0.02122 -0.02616 C 0.02291 -0.03681 0.02448 -0.05162 0.02617 -0.06435 C 0.02734 -0.08658 0.02877 -0.10463 0.02982 -0.13125 C 0.03216 -0.18773 0.03164 -0.25116 0.03177 -0.3206 C 0.03151 -0.35926 0.03112 -0.39884 0.0306 -0.43681 C 0.02969 -0.48542 0.02838 -0.52199 0.02708 -0.5632 C 0.02708 -0.57153 0.0263 -0.59236 0.02565 -0.59329 C 0.02409 -0.59746 0.02226 -0.59445 0.0207 -0.59491 C 0.01953 -0.58797 0.01797 -0.58634 0.01666 -0.57246 C 0.01484 -0.55023 0.01328 -0.50394 0.01172 -0.46713 C 0.01159 -0.43148 0.01107 -0.40255 0.01211 -0.36412 C 0.01354 -0.30764 0.01706 -0.27709 0.01979 -0.26482 C 0.02096 -0.25787 0.02226 -0.2625 0.0237 -0.26134 C 0.02526 -0.26736 0.03021 -0.28773 0.03216 -0.30162 C 0.03411 -0.31829 0.03594 -0.3419 0.03789 -0.36968 C 0.0388 -0.38496 0.03984 -0.40023 0.04075 -0.41551 C 0.04166 -0.43148 0.04284 -0.44584 0.04349 -0.46574 C 0.04466 -0.49306 0.04544 -0.51435 0.04609 -0.54954 C 0.04661 -0.56829 0.047 -0.58843 0.04752 -0.60672 C 0.04765 -0.61806 0.04804 -0.63009 0.04831 -0.64144 L 0.0487 -0.65255 C 0.0487 -0.65972 0.0487 -0.66806 0.04857 -0.6757 C 0.04857 -0.6882 0.04831 -0.68056 0.04857 -0.69838 C 0.0487 -0.70023 0.04896 -0.70093 0.04896 -0.7007 L 0.04896 -0.70093 L 0.04896 -0.7007 " pathEditMode="relative" rAng="0" ptsTypes="AAAAAAAAAAAAAAAAAAAAAAAAAAAAAAA">
                                      <p:cBhvr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3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024 L 1.875E-6 0.00162 C 0.04219 -0.02963 0.0944 0.02523 0.12943 -0.08982 C 0.24219 -0.46621 0.1944 -0.61575 0.14518 -0.55255 C 0.13971 -0.54537 0.1569 -0.55672 0.16289 -0.55811 C 0.16289 -0.59399 0.1625 -0.62917 0.16341 -0.66436 C 0.16341 -0.67639 0.16601 -0.69723 0.16601 -0.697 L 0.16601 -0.69723 L 0.16745 -0.69098 L 0.16745 -0.69491 " pathEditMode="relative" rAng="0" ptsTypes="AAAAAAAA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3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69 L -1.66667E-6 3.7037E-7 C 0.00586 -0.0037 0.00625 -0.00278 0.01133 -0.00671 C 0.01211 -0.00694 0.01224 -0.00741 0.0125 -0.00764 C 0.01641 -0.02037 0.01485 -0.0169 0.01771 -0.02176 C 0.01888 -0.02546 0.02005 -0.02755 0.02123 -0.03194 C 0.02487 -0.05278 0.02292 -0.04282 0.02722 -0.06319 C 0.02917 -0.07477 0.0319 -0.08472 0.03373 -0.09583 C 0.03542 -0.10694 0.03724 -0.11875 0.03919 -0.12847 C 0.04688 -0.16551 0.05547 -0.19491 0.06693 -0.22083 C 0.078 -0.24583 0.09115 -0.25741 0.1043 -0.26435 C 0.10456 -0.26435 0.14297 -0.27801 0.14844 -0.27917 C 0.15495 -0.28032 0.16159 -0.27986 0.16849 -0.28032 C 0.17513 -0.28148 0.18203 -0.28056 0.18828 -0.28472 C 0.20156 -0.29167 0.21784 -0.31366 0.22995 -0.32801 C 0.23659 -0.3456 0.24427 -0.36042 0.24987 -0.38102 C 0.26393 -0.4338 0.27409 -0.49213 0.28425 -0.55324 C 0.28464 -0.55694 0.28529 -0.56157 0.28555 -0.56528 C 0.28646 -0.57708 0.2862 -0.58912 0.28763 -0.59954 C 0.28789 -0.60347 0.28932 -0.6044 0.29024 -0.60741 C 0.29154 -0.61273 0.29245 -0.61829 0.29362 -0.62384 C 0.29414 -0.63102 0.29505 -0.63843 0.29544 -0.6456 C 0.29636 -0.65602 0.29792 -0.67685 0.29792 -0.67662 C 0.29818 -0.68148 0.29844 -0.68565 0.29844 -0.69074 C 0.2987 -0.69375 0.29883 -0.69745 0.29883 -0.70116 C 0.29883 -0.7037 0.29844 -0.70579 0.29792 -0.70694 C 0.29792 -0.70648 0.29727 -0.69699 0.29727 -0.69583 C 0.29727 -0.69375 0.29779 -0.69213 0.29792 -0.69074 C 0.29961 -0.69352 0.29961 -0.6912 0.29961 -0.69583 L 0.29961 -0.6956 " pathEditMode="relative" rAng="0" ptsTypes="AAAAAAAAAAAAAAAAAAAAAAAAAAAAAA">
                                      <p:cBhvr>
                                        <p:cTn id="8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4" y="-3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69 L 3.125E-6 -0.00046 C 0.02487 0.00394 0.0181 0.00417 0.05494 -0.00185 C 0.07369 -0.00509 0.10065 -0.01435 0.11797 -0.02685 C 0.14804 -0.04791 0.17786 -0.07291 0.20703 -0.09907 C 0.24466 -0.13333 0.28463 -0.17477 0.31914 -0.22916 C 0.34036 -0.26342 0.33672 -0.2662 0.35143 -0.30625 C 0.35716 -0.32129 0.36445 -0.33495 0.36992 -0.35185 C 0.37552 -0.36921 0.37903 -0.39074 0.38398 -0.40903 C 0.38502 -0.41435 0.38685 -0.41921 0.38828 -0.42338 C 0.39166 -0.43495 0.39218 -0.44166 0.39453 -0.45671 C 0.39505 -0.46342 0.39544 -0.46898 0.39648 -0.47616 C 0.39765 -0.48796 0.40026 -0.51389 0.40026 -0.51342 C 0.40052 -0.51759 0.40052 -0.52176 0.40065 -0.52616 C 0.40078 -0.53009 0.40156 -0.53449 0.40169 -0.53866 C 0.40221 -0.575 0.40208 -0.61227 0.40273 -0.64884 C 0.40273 -0.65139 0.40312 -0.6537 0.40364 -0.65578 C 0.40534 -0.66227 0.41133 -0.67546 0.41211 -0.67847 L 0.41471 -0.68472 C 0.41523 -0.68657 0.41627 -0.68866 0.41679 -0.69051 L 0.41901 -0.6993 C 0.41953 -0.70231 0.41979 -0.70602 0.42018 -0.70879 C 0.42044 -0.71111 0.42044 -0.71435 0.42057 -0.7169 C 0.42096 -0.71944 0.42148 -0.72153 0.42187 -0.72245 C 0.42291 -0.71134 0.42291 -0.72014 0.42291 -0.69745 L 0.42291 -0.69722 " pathEditMode="relative" rAng="0" ptsTypes="AAAAAAAAAAAAAAAAAAAAAAAAAA">
                                      <p:cBhvr>
                                        <p:cTn id="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46" y="-3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5" grpId="0" animBg="1"/>
      <p:bldP spid="4" grpId="0" animBg="1"/>
      <p:bldP spid="3" grpId="0" animBg="1"/>
      <p:bldP spid="30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9</cp:revision>
  <dcterms:created xsi:type="dcterms:W3CDTF">2024-05-13T18:17:00Z</dcterms:created>
  <dcterms:modified xsi:type="dcterms:W3CDTF">2024-12-05T19:30:35Z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93475B12B1AE430A9D8F6E466369EB99_12</vt:lpwstr>
  </property>
  <property fmtid="{D5CDD505-2E9C-101B-9397-08002B2CF9AE}" pid="3" name="KSOProductBuildVer">
    <vt:lpwstr>1033-12.2.0.17153</vt:lpwstr>
  </property>
</Properties>
</file>