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812EC-BDA1-4977-9132-D935CE823C22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3E787-21CC-4D66-BA1A-124CD6DA02A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490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3E787-21CC-4D66-BA1A-124CD6DA02AD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1033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10709D-04B1-9E7B-697D-2B61ECE27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1C54AA4-FDC7-3AEC-D680-C7B07E9AF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42B346-B551-6C63-540C-5E0E79E95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AC30-6206-4E45-8535-27199642E547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89B4AF-76C8-B162-30E9-9237D364F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DAA0E4-7AB8-8937-3852-47B41D16B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B5FCA-7E79-4871-B9D6-4D818E2061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3308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6456D4-4261-3296-4846-63F167013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24A5E6-2F48-7D49-DF3E-F2F7AF6B7C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F27902-09B2-F814-C20C-971D6BAC7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AC30-6206-4E45-8535-27199642E547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0384A7-FB7B-558A-CBE8-83116310C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47A5D1-D33E-97B8-5AE3-01EAC3496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B5FCA-7E79-4871-B9D6-4D818E2061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80948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283818-17EA-6B20-51BA-E1A668848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4F7E65E-9C2E-137F-2C65-852AC19664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BB0AA0-5E86-E3BA-1087-D7A195FE8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AC30-6206-4E45-8535-27199642E547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1C502-CF6F-7EF4-4651-9EAA7E8C9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015A47-DDE9-8535-5564-5795F9748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B5FCA-7E79-4871-B9D6-4D818E2061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7319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B60473-8540-40A2-E880-6C34FE4DB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669686-7651-7A74-58E9-2BC22F0A6B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94CC18-A0DE-E9EB-5EE1-E6421B4B2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AC30-6206-4E45-8535-27199642E547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366A54-955F-7A76-FD77-0713656B5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B03D9D-9AE5-5027-F772-054317152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B5FCA-7E79-4871-B9D6-4D818E2061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378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DD3C40-B7AA-915B-4661-9F9945FEB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D683C9-55C0-D353-9AB3-912AFBA33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FCE9EE-0A2D-CAD0-9A98-755F9CE8D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AC30-6206-4E45-8535-27199642E547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37971B-2AA1-577F-E4AD-A8D73CD1D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1FAE8D-EDE5-2BF3-04EA-5C5292AB4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B5FCA-7E79-4871-B9D6-4D818E2061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1842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735BC0-358F-EFEB-488E-BAA9C2E6F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206100-4ED3-8C74-36ED-3EDC6E97DE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3A2F04-7B90-97E1-F3A9-6FE73195D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3FAD17-FD79-5805-9297-C30518ABA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AC30-6206-4E45-8535-27199642E547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C34FA39-EF10-4082-2DEC-4BE87578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27DB62-055E-57E9-3E9A-5802C5F67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B5FCA-7E79-4871-B9D6-4D818E2061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149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7BB2F8-3881-7208-4DC6-4B0D15F39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C2A3E6-8F3C-AC01-C32E-C305C6AFB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F9C73D-61E1-F7E2-D833-6C256CA1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16F1110-D5E7-7EA0-1A95-BAE1D6A5E7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9AB4EC-3E07-1302-63F2-116BB51BBE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C9D954-63C4-8FF5-4BFF-E174CC390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AC30-6206-4E45-8535-27199642E547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EB97406-D888-0A4E-D3E1-4A004AB2D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C732E84-0EDA-A49F-224F-7476F57DB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B5FCA-7E79-4871-B9D6-4D818E2061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6401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CD4A6-9A0F-4FE8-B8A5-089FC21E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1CF0851-8F4D-C988-5669-97D4CAEC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AC30-6206-4E45-8535-27199642E547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5757E16-21EC-6634-8C51-568393B73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12F3CAC-9203-B885-6BAC-6344ACF7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B5FCA-7E79-4871-B9D6-4D818E2061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07470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E8229AD-74DA-8CE9-2148-C8D738E6C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AC30-6206-4E45-8535-27199642E547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7C3D6B2-4497-1AF0-BEBE-945BC066B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9B9D748-CE12-BEDF-6EB6-DD0315B37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B5FCA-7E79-4871-B9D6-4D818E2061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3497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BD7A4F-C877-DB17-B302-6F712979C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E93200-F7C7-D45C-8EFE-FE1A8A1DD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F127FD8-0E36-400B-80F7-A09048F7D4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CC4D23-C04B-C544-A0B6-B93EE15CB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AC30-6206-4E45-8535-27199642E547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709B60-828E-8F09-5DF6-4F1652C9C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269C94E-7206-87D8-65B9-BF11A64A8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B5FCA-7E79-4871-B9D6-4D818E2061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21257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5912E2-527B-78DB-DA97-78505C385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C9236A-072C-55C5-F4D0-2E7CD9489E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1E71F2-3855-2E57-5215-4A53C6261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CF97E-579C-EF44-9622-12B003A5F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EAC30-6206-4E45-8535-27199642E547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99239D-2C6B-A2F3-4597-6B5BD1BB3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2EF524-D90B-9C85-E6D2-E7C493BE9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B5FCA-7E79-4871-B9D6-4D818E2061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88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151FD4-0154-B244-D353-727470478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C91412-CBDA-D9C1-69A1-243862CB48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64929B-CE70-AC55-EC3C-623BF60703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7EAC30-6206-4E45-8535-27199642E547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026119-34DB-A428-61BC-1F5966F712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BAEC9B-1F7E-3BF3-8B41-0819D7B72F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AB5FCA-7E79-4871-B9D6-4D818E2061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5892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gif"/><Relationship Id="rId18" Type="http://schemas.openxmlformats.org/officeDocument/2006/relationships/image" Target="../media/image16.png"/><Relationship Id="rId26" Type="http://schemas.openxmlformats.org/officeDocument/2006/relationships/image" Target="../media/image24.gif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gif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gif"/><Relationship Id="rId32" Type="http://schemas.openxmlformats.org/officeDocument/2006/relationships/image" Target="../media/image30.png"/><Relationship Id="rId5" Type="http://schemas.openxmlformats.org/officeDocument/2006/relationships/image" Target="../media/image3.gif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gif"/><Relationship Id="rId10" Type="http://schemas.openxmlformats.org/officeDocument/2006/relationships/image" Target="../media/image8.gif"/><Relationship Id="rId19" Type="http://schemas.openxmlformats.org/officeDocument/2006/relationships/image" Target="../media/image17.gif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gif"/><Relationship Id="rId27" Type="http://schemas.openxmlformats.org/officeDocument/2006/relationships/image" Target="../media/image25.png"/><Relationship Id="rId30" Type="http://schemas.openxmlformats.org/officeDocument/2006/relationships/image" Target="../media/image28.gif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D09CC20C-D43D-7B5A-3DD4-90DA1B430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5A99EA-E6AF-508A-1E4E-CECAADEBD7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58" y="3492102"/>
            <a:ext cx="3157018" cy="3157018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23DFB20F-9B12-CDA4-2D26-2ABB7EB0D693}"/>
              </a:ext>
            </a:extLst>
          </p:cNvPr>
          <p:cNvSpPr/>
          <p:nvPr/>
        </p:nvSpPr>
        <p:spPr>
          <a:xfrm>
            <a:off x="361452" y="390525"/>
            <a:ext cx="6086433" cy="3505200"/>
          </a:xfrm>
          <a:prstGeom prst="roundRect">
            <a:avLst>
              <a:gd name="adj" fmla="val 652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3BD66D-4517-DE4A-BA6B-91DC3C457E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759" y="537845"/>
            <a:ext cx="5699820" cy="3205116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9C84EFE0-888E-1264-F5AE-F152A4E3184B}"/>
              </a:ext>
            </a:extLst>
          </p:cNvPr>
          <p:cNvSpPr/>
          <p:nvPr/>
        </p:nvSpPr>
        <p:spPr>
          <a:xfrm>
            <a:off x="1181354" y="4286250"/>
            <a:ext cx="1841245" cy="1857308"/>
          </a:xfrm>
          <a:prstGeom prst="roundRect">
            <a:avLst>
              <a:gd name="adj" fmla="val 2636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BADE3EC-B0DC-20C1-D45F-C94D6B9684F7}"/>
              </a:ext>
            </a:extLst>
          </p:cNvPr>
          <p:cNvSpPr/>
          <p:nvPr/>
        </p:nvSpPr>
        <p:spPr>
          <a:xfrm>
            <a:off x="3609700" y="4286250"/>
            <a:ext cx="1841245" cy="1857308"/>
          </a:xfrm>
          <a:prstGeom prst="roundRect">
            <a:avLst>
              <a:gd name="adj" fmla="val 2636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989BCF27-2BBC-6F7B-DBA7-62CA20A05491}"/>
              </a:ext>
            </a:extLst>
          </p:cNvPr>
          <p:cNvSpPr/>
          <p:nvPr/>
        </p:nvSpPr>
        <p:spPr>
          <a:xfrm>
            <a:off x="6641192" y="1579849"/>
            <a:ext cx="3023508" cy="1121108"/>
          </a:xfrm>
          <a:prstGeom prst="roundRect">
            <a:avLst>
              <a:gd name="adj" fmla="val 2636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8F91B0-B090-9A64-77DE-EFE143404E03}"/>
              </a:ext>
            </a:extLst>
          </p:cNvPr>
          <p:cNvSpPr txBox="1"/>
          <p:nvPr/>
        </p:nvSpPr>
        <p:spPr>
          <a:xfrm>
            <a:off x="6746436" y="1775119"/>
            <a:ext cx="27879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Поезд едет</a:t>
            </a:r>
            <a:endParaRPr lang="ru-UA" sz="4000" dirty="0"/>
          </a:p>
        </p:txBody>
      </p:sp>
      <p:pic>
        <p:nvPicPr>
          <p:cNvPr id="16" name="Рисунок 15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51853736-0FE4-777D-6B11-26D4A8217B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70993" y="4523552"/>
            <a:ext cx="1381731" cy="1381731"/>
          </a:xfrm>
          <a:prstGeom prst="rect">
            <a:avLst/>
          </a:prstGeom>
        </p:spPr>
      </p:pic>
      <p:pic>
        <p:nvPicPr>
          <p:cNvPr id="17" name="Рисунок 1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E3E3EA3-3F37-E43E-54AE-0FBDA3E160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39456" y="4523551"/>
            <a:ext cx="1381731" cy="13817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CA1EA80-A782-90CC-3BA1-89F6FE3BA0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9037" y="4456724"/>
            <a:ext cx="1515384" cy="151538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C6978B7-6B38-B636-9D2E-20165ECD9E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0641" y="4480017"/>
            <a:ext cx="1599360" cy="159936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B969F17-D743-7741-BD80-501215CEA2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4757" y="551720"/>
            <a:ext cx="5699821" cy="320511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0D77EC6-3129-E014-5BF6-7419CF4942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0054" y="4487527"/>
            <a:ext cx="1454739" cy="145473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B8FF61E-C93C-67F1-07B9-DD9EA1D750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03375" y="4480017"/>
            <a:ext cx="1453891" cy="145389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3D0031D-3396-0A05-D2A6-FC57F934AE3C}"/>
              </a:ext>
            </a:extLst>
          </p:cNvPr>
          <p:cNvSpPr txBox="1"/>
          <p:nvPr/>
        </p:nvSpPr>
        <p:spPr>
          <a:xfrm>
            <a:off x="6596554" y="1785197"/>
            <a:ext cx="30877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Моет яблоко</a:t>
            </a:r>
            <a:endParaRPr lang="ru-UA" sz="4000" dirty="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98D79EA-B5BD-DA48-9587-FE11F2B5A9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4756" y="544783"/>
            <a:ext cx="5699820" cy="320511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EAD8310-2814-2149-469E-149C328A99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49037" y="4452265"/>
            <a:ext cx="1504194" cy="150419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BFEFBD9-1C2B-295A-067C-A544BEDA4A3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03375" y="4452265"/>
            <a:ext cx="1444432" cy="144443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9EDB292-A45A-6546-166C-BD1ADDCBD19A}"/>
              </a:ext>
            </a:extLst>
          </p:cNvPr>
          <p:cNvSpPr txBox="1"/>
          <p:nvPr/>
        </p:nvSpPr>
        <p:spPr>
          <a:xfrm>
            <a:off x="6580855" y="1847884"/>
            <a:ext cx="3182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Девушка звонит</a:t>
            </a:r>
            <a:endParaRPr lang="ru-UA" sz="3200" dirty="0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97B6204-FCAF-B445-91A1-9A39A89EF8C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2532" y="523258"/>
            <a:ext cx="5744267" cy="323011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0ADA6A6-88C2-3C5D-91AE-9491B452C7A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54206" y="4630313"/>
            <a:ext cx="1695006" cy="126638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220E9C06-D8CE-7A4D-231C-367D737D847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90055" y="4536932"/>
            <a:ext cx="1488158" cy="1488158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EDB7F038-5886-7D3E-FA3C-ED4FB0CC7B99}"/>
              </a:ext>
            </a:extLst>
          </p:cNvPr>
          <p:cNvSpPr txBox="1"/>
          <p:nvPr/>
        </p:nvSpPr>
        <p:spPr>
          <a:xfrm>
            <a:off x="6702870" y="1873057"/>
            <a:ext cx="2903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Кормит собаку</a:t>
            </a:r>
            <a:endParaRPr lang="ru-UA" sz="3200" dirty="0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28438C5-B939-234B-B58B-D74950F251F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2532" y="642948"/>
            <a:ext cx="5739836" cy="302265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DC43E2DF-E377-3AF4-09CB-74594D7B797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94178" y="4404682"/>
            <a:ext cx="1599360" cy="159936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B148177E-2D49-4CFB-8F95-7447029950B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436902" y="4320387"/>
            <a:ext cx="1729850" cy="172985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154486E9-901D-2ED7-1283-B94DD4C89B79}"/>
              </a:ext>
            </a:extLst>
          </p:cNvPr>
          <p:cNvSpPr txBox="1"/>
          <p:nvPr/>
        </p:nvSpPr>
        <p:spPr>
          <a:xfrm>
            <a:off x="6643203" y="1873057"/>
            <a:ext cx="30508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/>
              <a:t>Кот запрыгивает</a:t>
            </a:r>
            <a:endParaRPr lang="ru-UA" sz="3000" dirty="0"/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985058F4-B785-884D-B2CD-26D553E64DF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20330" y="539493"/>
            <a:ext cx="5753707" cy="3235418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63E984AF-A846-FC47-E5D5-8408C842428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25221" y="4421028"/>
            <a:ext cx="1568317" cy="1568317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9603FCDD-7BD8-9E21-A8B3-4CE2CA66A84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730641" y="4486387"/>
            <a:ext cx="1557056" cy="1557056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663E4216-C492-6D9F-A3DE-27AC92CAE5CD}"/>
              </a:ext>
            </a:extLst>
          </p:cNvPr>
          <p:cNvSpPr txBox="1"/>
          <p:nvPr/>
        </p:nvSpPr>
        <p:spPr>
          <a:xfrm>
            <a:off x="6564825" y="1892667"/>
            <a:ext cx="3198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Девушка поливает</a:t>
            </a:r>
            <a:endParaRPr lang="ru-UA" sz="2800" dirty="0"/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A91541C7-801B-5243-BE71-B0B67CFC89B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65542" y="540704"/>
            <a:ext cx="5699821" cy="3205117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58EB4EB3-336D-90A4-AF77-E3E54C116EB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00128" y="4404682"/>
            <a:ext cx="1613202" cy="1613202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1D08A67F-10E4-3653-551E-B5230B6801A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680312" y="4492610"/>
            <a:ext cx="1554986" cy="1554986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494D3383-5533-EE68-2B8F-9B87D1BED3A1}"/>
              </a:ext>
            </a:extLst>
          </p:cNvPr>
          <p:cNvSpPr txBox="1"/>
          <p:nvPr/>
        </p:nvSpPr>
        <p:spPr>
          <a:xfrm>
            <a:off x="6637146" y="1885518"/>
            <a:ext cx="3031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Девушка выходит</a:t>
            </a:r>
            <a:endParaRPr lang="ru-UA" sz="2800" dirty="0"/>
          </a:p>
        </p:txBody>
      </p:sp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AF5D6158-EF3D-AE47-8086-966C96BF09F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39242" y="513787"/>
            <a:ext cx="5699820" cy="3205116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BD168868-BA14-6FF5-B08F-A4BA2FD1916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60459" y="4347238"/>
            <a:ext cx="1729850" cy="1729850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AB728FBE-BC43-02B0-3131-E093CBACFB4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813422" y="4518579"/>
            <a:ext cx="1457164" cy="1457164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4270914D-62D0-9A70-8091-852CE25E0622}"/>
              </a:ext>
            </a:extLst>
          </p:cNvPr>
          <p:cNvSpPr txBox="1"/>
          <p:nvPr/>
        </p:nvSpPr>
        <p:spPr>
          <a:xfrm>
            <a:off x="6676801" y="1892667"/>
            <a:ext cx="2989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Девушка убирает</a:t>
            </a:r>
            <a:endParaRPr lang="ru-UA" sz="2800" dirty="0"/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2AD7F87F-87A4-C742-963B-077A74EE172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12973" y="529934"/>
            <a:ext cx="5763241" cy="3240779"/>
          </a:xfrm>
          <a:prstGeom prst="rect">
            <a:avLst/>
          </a:prstGeom>
        </p:spPr>
      </p:pic>
      <p:sp>
        <p:nvSpPr>
          <p:cNvPr id="81" name="Прямоугольник: скругленные углы 80">
            <a:extLst>
              <a:ext uri="{FF2B5EF4-FFF2-40B4-BE49-F238E27FC236}">
                <a16:creationId xmlns:a16="http://schemas.microsoft.com/office/drawing/2014/main" id="{9F79A208-1082-3F7D-275E-03F35A94B2D0}"/>
              </a:ext>
            </a:extLst>
          </p:cNvPr>
          <p:cNvSpPr/>
          <p:nvPr/>
        </p:nvSpPr>
        <p:spPr>
          <a:xfrm>
            <a:off x="480786" y="4279008"/>
            <a:ext cx="1841245" cy="1857308"/>
          </a:xfrm>
          <a:prstGeom prst="roundRect">
            <a:avLst>
              <a:gd name="adj" fmla="val 2636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82" name="Прямоугольник: скругленные углы 81">
            <a:extLst>
              <a:ext uri="{FF2B5EF4-FFF2-40B4-BE49-F238E27FC236}">
                <a16:creationId xmlns:a16="http://schemas.microsoft.com/office/drawing/2014/main" id="{AE43E8D6-A256-FFC3-0BE6-703772968DCD}"/>
              </a:ext>
            </a:extLst>
          </p:cNvPr>
          <p:cNvSpPr/>
          <p:nvPr/>
        </p:nvSpPr>
        <p:spPr>
          <a:xfrm>
            <a:off x="2494829" y="4286250"/>
            <a:ext cx="1841245" cy="1857308"/>
          </a:xfrm>
          <a:prstGeom prst="roundRect">
            <a:avLst>
              <a:gd name="adj" fmla="val 2636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83" name="Прямоугольник: скругленные углы 82">
            <a:extLst>
              <a:ext uri="{FF2B5EF4-FFF2-40B4-BE49-F238E27FC236}">
                <a16:creationId xmlns:a16="http://schemas.microsoft.com/office/drawing/2014/main" id="{2714B1F3-8BA1-DB32-3880-3CC0C64E3461}"/>
              </a:ext>
            </a:extLst>
          </p:cNvPr>
          <p:cNvSpPr/>
          <p:nvPr/>
        </p:nvSpPr>
        <p:spPr>
          <a:xfrm>
            <a:off x="4508872" y="4293492"/>
            <a:ext cx="1841245" cy="1857308"/>
          </a:xfrm>
          <a:prstGeom prst="roundRect">
            <a:avLst>
              <a:gd name="adj" fmla="val 2636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85" name="Рисунок 84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DA70D3F-98A1-444E-EDAC-F7B4FA1168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9872" y="4486387"/>
            <a:ext cx="1396053" cy="1396053"/>
          </a:xfrm>
          <a:prstGeom prst="rect">
            <a:avLst/>
          </a:prstGeom>
        </p:spPr>
      </p:pic>
      <p:pic>
        <p:nvPicPr>
          <p:cNvPr id="86" name="Рисунок 85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1ED2EA9-2378-80BD-0002-97C51A4B66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06585" y="4500226"/>
            <a:ext cx="1396053" cy="1396053"/>
          </a:xfrm>
          <a:prstGeom prst="rect">
            <a:avLst/>
          </a:prstGeom>
        </p:spPr>
      </p:pic>
      <p:pic>
        <p:nvPicPr>
          <p:cNvPr id="87" name="Рисунок 8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D21DAA68-44FC-C2AD-8EE5-07E250AB45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52914" y="4538773"/>
            <a:ext cx="1396053" cy="1396053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72C15608-5B68-0FC8-711E-FC4DB56ACE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1822" y="4435339"/>
            <a:ext cx="1547162" cy="1547162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1549A3F5-BB05-F050-7BD2-F6D341CA9AC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728393" y="4481115"/>
            <a:ext cx="1465386" cy="1465386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2BECC2D1-2E83-2E0F-3923-BBD30D978B8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75312" y="4444902"/>
            <a:ext cx="1511557" cy="1511557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69EA409A-ACAD-E484-9AD6-63948EFE5723}"/>
              </a:ext>
            </a:extLst>
          </p:cNvPr>
          <p:cNvSpPr txBox="1"/>
          <p:nvPr/>
        </p:nvSpPr>
        <p:spPr>
          <a:xfrm>
            <a:off x="7130450" y="1472946"/>
            <a:ext cx="208262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700" dirty="0"/>
              <a:t>Девушка </a:t>
            </a:r>
          </a:p>
          <a:p>
            <a:pPr algn="ctr"/>
            <a:r>
              <a:rPr lang="ru-RU" sz="2700" dirty="0"/>
              <a:t>выгуливает </a:t>
            </a:r>
          </a:p>
          <a:p>
            <a:pPr algn="ctr"/>
            <a:r>
              <a:rPr lang="ru-RU" sz="2700" dirty="0"/>
              <a:t>собаку</a:t>
            </a:r>
            <a:endParaRPr lang="ru-UA" sz="2700" dirty="0"/>
          </a:p>
        </p:txBody>
      </p:sp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E3F713B3-7209-FD40-BDFC-F42E0A49AF9F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90948" y="504003"/>
            <a:ext cx="5803859" cy="3263620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083BE337-8EAD-B916-FAD1-41C515E8D182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83409" y="4347238"/>
            <a:ext cx="1694431" cy="1694431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971E15F5-25A0-55F9-4AE2-52800416E484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597500" y="4347238"/>
            <a:ext cx="1792893" cy="1792893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7C0BDED6-4BAD-0C1B-B41B-15D4DE02DE12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577239" y="4329439"/>
            <a:ext cx="1742481" cy="1742481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E9918B89-B536-7FB0-DDDF-B2EF8F9369EA}"/>
              </a:ext>
            </a:extLst>
          </p:cNvPr>
          <p:cNvSpPr txBox="1"/>
          <p:nvPr/>
        </p:nvSpPr>
        <p:spPr>
          <a:xfrm>
            <a:off x="6818316" y="1712310"/>
            <a:ext cx="28055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/>
              <a:t>Мама обнимает </a:t>
            </a:r>
          </a:p>
          <a:p>
            <a:pPr algn="ctr"/>
            <a:r>
              <a:rPr lang="ru-RU" sz="2800" dirty="0"/>
              <a:t>малыша</a:t>
            </a:r>
            <a:endParaRPr lang="ru-UA" sz="2800" dirty="0"/>
          </a:p>
        </p:txBody>
      </p:sp>
      <p:pic>
        <p:nvPicPr>
          <p:cNvPr id="8" name="Рисунок 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910897C-C153-DF9D-2030-767A3622142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8" y="-271982"/>
            <a:ext cx="6784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0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"/>
                            </p:stCondLst>
                            <p:childTnLst>
                              <p:par>
                                <p:cTn id="2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500"/>
                            </p:stCondLst>
                            <p:childTnLst>
                              <p:par>
                                <p:cTn id="2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00"/>
                            </p:stCondLst>
                            <p:childTnLst>
                              <p:par>
                                <p:cTn id="2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5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500"/>
                            </p:stCondLst>
                            <p:childTnLst>
                              <p:par>
                                <p:cTn id="4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500"/>
                            </p:stCondLst>
                            <p:childTnLst>
                              <p:par>
                                <p:cTn id="4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500"/>
                            </p:stCondLst>
                            <p:childTnLst>
                              <p:par>
                                <p:cTn id="4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500"/>
                            </p:stCondLst>
                            <p:childTnLst>
                              <p:par>
                                <p:cTn id="4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4" fill="hold">
                      <p:stCondLst>
                        <p:cond delay="indefinite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500"/>
                            </p:stCondLst>
                            <p:childTnLst>
                              <p:par>
                                <p:cTn id="4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3" fill="hold">
                      <p:stCondLst>
                        <p:cond delay="indefinite"/>
                      </p:stCondLst>
                      <p:childTnLst>
                        <p:par>
                          <p:cTn id="474" fill="hold">
                            <p:stCondLst>
                              <p:cond delay="0"/>
                            </p:stCondLst>
                            <p:childTnLst>
                              <p:par>
                                <p:cTn id="4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500"/>
                            </p:stCondLst>
                            <p:childTnLst>
                              <p:par>
                                <p:cTn id="4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2" fill="hold">
                      <p:stCondLst>
                        <p:cond delay="indefinite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4" fill="hold">
                      <p:stCondLst>
                        <p:cond delay="indefinite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  <p:bldP spid="13" grpId="1"/>
      <p:bldP spid="31" grpId="0"/>
      <p:bldP spid="31" grpId="1"/>
      <p:bldP spid="39" grpId="0"/>
      <p:bldP spid="39" grpId="1"/>
      <p:bldP spid="47" grpId="0"/>
      <p:bldP spid="47" grpId="1"/>
      <p:bldP spid="55" grpId="0"/>
      <p:bldP spid="55" grpId="1"/>
      <p:bldP spid="63" grpId="0"/>
      <p:bldP spid="63" grpId="1"/>
      <p:bldP spid="71" grpId="0"/>
      <p:bldP spid="71" grpId="1"/>
      <p:bldP spid="79" grpId="0"/>
      <p:bldP spid="79" grpId="1"/>
      <p:bldP spid="81" grpId="0" animBg="1"/>
      <p:bldP spid="82" grpId="0" animBg="1"/>
      <p:bldP spid="83" grpId="0" animBg="1"/>
      <p:bldP spid="97" grpId="0"/>
      <p:bldP spid="97" grpId="1"/>
      <p:bldP spid="108" grpId="0"/>
      <p:bldP spid="108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36324872565BB459892B1B9D623CC6C" ma:contentTypeVersion="10" ma:contentTypeDescription="Створення нового документа." ma:contentTypeScope="" ma:versionID="f30efb172360a65e864ade692a1b48d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cd09365c885d61cc6bcd6614e8f2ce0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Теги зображень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вмісту"/>
        <xsd:element ref="dc:title" minOccurs="0" maxOccurs="1" ma:index="4" ma:displayName="Заголовок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B05ECD6-9FD5-4EFB-8938-7DCEA49E7A55}"/>
</file>

<file path=customXml/itemProps2.xml><?xml version="1.0" encoding="utf-8"?>
<ds:datastoreItem xmlns:ds="http://schemas.openxmlformats.org/officeDocument/2006/customXml" ds:itemID="{23E5740F-5FC5-4664-BCF0-F3B02DBE3452}"/>
</file>

<file path=customXml/itemProps3.xml><?xml version="1.0" encoding="utf-8"?>
<ds:datastoreItem xmlns:ds="http://schemas.openxmlformats.org/officeDocument/2006/customXml" ds:itemID="{9EA2EFA3-D39D-44BE-90E0-16D4507C67A7}"/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23</Words>
  <Application>Microsoft Office PowerPoint</Application>
  <PresentationFormat>Широкоэкранный</PresentationFormat>
  <Paragraphs>14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2025-02-08T12:24:28Z</dcterms:created>
  <dcterms:modified xsi:type="dcterms:W3CDTF">2025-02-08T13:04:15Z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