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22" d="100"/>
          <a:sy n="122" d="100"/>
        </p:scale>
        <p:origin x="-472" y="-1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4476" y="2982438"/>
            <a:ext cx="3252371" cy="32523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533" y="2225182"/>
            <a:ext cx="1636980" cy="163698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186668">
            <a:off x="805243" y="4767068"/>
            <a:ext cx="1445241" cy="1083931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3094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B5480D-D948-4FF1-9792-D7C60E8DD820}"/>
</file>

<file path=customXml/itemProps2.xml><?xml version="1.0" encoding="utf-8"?>
<ds:datastoreItem xmlns:ds="http://schemas.openxmlformats.org/officeDocument/2006/customXml" ds:itemID="{A71F5063-EAF3-4CF4-9E6E-B4350D9CB69A}"/>
</file>

<file path=customXml/itemProps3.xml><?xml version="1.0" encoding="utf-8"?>
<ds:datastoreItem xmlns:ds="http://schemas.openxmlformats.org/officeDocument/2006/customXml" ds:itemID="{04CEC777-52A7-4635-B347-5E0E1626DD3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6</cp:revision>
  <dcterms:created xsi:type="dcterms:W3CDTF">2024-05-15T09:27:00Z</dcterms:created>
  <dcterms:modified xsi:type="dcterms:W3CDTF">2024-07-07T17:56:52Z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