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4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8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1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9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1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7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2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7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42" y="0"/>
            <a:ext cx="1232108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63" y="835045"/>
            <a:ext cx="8358340" cy="53283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5208" y="3499228"/>
            <a:ext cx="2530059" cy="2536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09" y="1292508"/>
            <a:ext cx="1579001" cy="15424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8411" y="1213253"/>
            <a:ext cx="1700931" cy="17009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444921"/>
            <a:ext cx="1469263" cy="1469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809" y="3768265"/>
            <a:ext cx="1664352" cy="1664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1675" y="3834381"/>
            <a:ext cx="1371719" cy="13717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2579" y="3803898"/>
            <a:ext cx="1432684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004" y="1316893"/>
            <a:ext cx="1743607" cy="17253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6987" y="1316893"/>
            <a:ext cx="1743607" cy="17253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5308" y="1329366"/>
            <a:ext cx="1743607" cy="17253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809" y="3588551"/>
            <a:ext cx="1880881" cy="18611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4430" y="3598384"/>
            <a:ext cx="1743607" cy="17253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4003" y="3627255"/>
            <a:ext cx="1743607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2</cp:revision>
  <dcterms:created xsi:type="dcterms:W3CDTF">2024-04-14T12:49:07Z</dcterms:created>
  <dcterms:modified xsi:type="dcterms:W3CDTF">2024-10-21T08:16:10Z</dcterms:modified>
</cp:coreProperties>
</file>