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853045" y="1849120"/>
            <a:ext cx="4154805" cy="415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