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4700A-8D85-5622-D4B1-D1A6AB9279F6}" v="7" dt="2025-10-13T14:36:27.305"/>
    <p1510:client id="{D63CDA14-ADD2-7989-0664-AFA997C52CE9}" v="10" dt="2025-10-13T14:34:34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D63CDA14-ADD2-7989-0664-AFA997C52CE9}"/>
    <pc:docChg chg="modSld">
      <pc:chgData name="syta.marianna" userId="S::syta.marianna_gmail.com#ext#@slideedu.onmicrosoft.com::df3fcb8e-702e-40fc-ad48-093d0405acb5" providerId="AD" clId="Web-{D63CDA14-ADD2-7989-0664-AFA997C52CE9}" dt="2025-10-13T14:34:34.279" v="7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D63CDA14-ADD2-7989-0664-AFA997C52CE9}" dt="2025-10-13T14:34:34.279" v="7" actId="1076"/>
        <pc:sldMkLst>
          <pc:docMk/>
          <pc:sldMk cId="4182797210" sldId="256"/>
        </pc:sldMkLst>
        <pc:spChg chg="mod">
          <ac:chgData name="syta.marianna" userId="S::syta.marianna_gmail.com#ext#@slideedu.onmicrosoft.com::df3fcb8e-702e-40fc-ad48-093d0405acb5" providerId="AD" clId="Web-{D63CDA14-ADD2-7989-0664-AFA997C52CE9}" dt="2025-10-13T14:34:17.966" v="3" actId="20577"/>
          <ac:spMkLst>
            <pc:docMk/>
            <pc:sldMk cId="4182797210" sldId="256"/>
            <ac:spMk id="74" creationId="{2F7ECB65-F7DD-4164-B3EE-049905564F68}"/>
          </ac:spMkLst>
        </pc:spChg>
        <pc:grpChg chg="mod">
          <ac:chgData name="syta.marianna" userId="S::syta.marianna_gmail.com#ext#@slideedu.onmicrosoft.com::df3fcb8e-702e-40fc-ad48-093d0405acb5" providerId="AD" clId="Web-{D63CDA14-ADD2-7989-0664-AFA997C52CE9}" dt="2025-10-13T14:34:21.310" v="4" actId="1076"/>
          <ac:grpSpMkLst>
            <pc:docMk/>
            <pc:sldMk cId="4182797210" sldId="256"/>
            <ac:grpSpMk id="72" creationId="{B76B80E9-38BC-4998-9463-5A33EDFD0449}"/>
          </ac:grpSpMkLst>
        </pc:grpChg>
        <pc:picChg chg="mod">
          <ac:chgData name="syta.marianna" userId="S::syta.marianna_gmail.com#ext#@slideedu.onmicrosoft.com::df3fcb8e-702e-40fc-ad48-093d0405acb5" providerId="AD" clId="Web-{D63CDA14-ADD2-7989-0664-AFA997C52CE9}" dt="2025-10-13T14:34:34.279" v="7" actId="1076"/>
          <ac:picMkLst>
            <pc:docMk/>
            <pc:sldMk cId="4182797210" sldId="256"/>
            <ac:picMk id="23" creationId="{E9190B01-15B5-4C74-9AD9-2D6620414256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6484700A-8D85-5622-D4B1-D1A6AB9279F6}"/>
    <pc:docChg chg="modSld">
      <pc:chgData name="syta.marianna" userId="S::syta.marianna_gmail.com#ext#@slideedu.onmicrosoft.com::df3fcb8e-702e-40fc-ad48-093d0405acb5" providerId="AD" clId="Web-{6484700A-8D85-5622-D4B1-D1A6AB9279F6}" dt="2025-10-13T14:36:27.305" v="4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6484700A-8D85-5622-D4B1-D1A6AB9279F6}" dt="2025-10-13T14:36:27.305" v="4" actId="1076"/>
        <pc:sldMkLst>
          <pc:docMk/>
          <pc:sldMk cId="4182797210" sldId="256"/>
        </pc:sldMkLst>
        <pc:spChg chg="mod">
          <ac:chgData name="syta.marianna" userId="S::syta.marianna_gmail.com#ext#@slideedu.onmicrosoft.com::df3fcb8e-702e-40fc-ad48-093d0405acb5" providerId="AD" clId="Web-{6484700A-8D85-5622-D4B1-D1A6AB9279F6}" dt="2025-10-13T14:35:22.069" v="1" actId="20577"/>
          <ac:spMkLst>
            <pc:docMk/>
            <pc:sldMk cId="4182797210" sldId="256"/>
            <ac:spMk id="74" creationId="{2F7ECB65-F7DD-4164-B3EE-049905564F68}"/>
          </ac:spMkLst>
        </pc:spChg>
        <pc:grpChg chg="mod">
          <ac:chgData name="syta.marianna" userId="S::syta.marianna_gmail.com#ext#@slideedu.onmicrosoft.com::df3fcb8e-702e-40fc-ad48-093d0405acb5" providerId="AD" clId="Web-{6484700A-8D85-5622-D4B1-D1A6AB9279F6}" dt="2025-10-13T14:36:27.305" v="4" actId="1076"/>
          <ac:grpSpMkLst>
            <pc:docMk/>
            <pc:sldMk cId="4182797210" sldId="256"/>
            <ac:grpSpMk id="72" creationId="{B76B80E9-38BC-4998-9463-5A33EDFD0449}"/>
          </ac:grpSpMkLst>
        </pc:grpChg>
        <pc:picChg chg="mod">
          <ac:chgData name="syta.marianna" userId="S::syta.marianna_gmail.com#ext#@slideedu.onmicrosoft.com::df3fcb8e-702e-40fc-ad48-093d0405acb5" providerId="AD" clId="Web-{6484700A-8D85-5622-D4B1-D1A6AB9279F6}" dt="2025-10-13T14:35:25.694" v="3" actId="1076"/>
          <ac:picMkLst>
            <pc:docMk/>
            <pc:sldMk cId="4182797210" sldId="256"/>
            <ac:picMk id="73" creationId="{4A64A0CD-BF92-47ED-976C-54FABA481C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5A2DD-9E12-43EC-AC8F-2AABB1EA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B54771-0F69-404F-9A3F-BD5CEF0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86A3B-B994-4EC1-A434-ABB1386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32235-9A4B-4EDB-B721-6B75C07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14E0B-7C93-4FD5-904E-C86A07AC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608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7780-1FF5-459D-96C7-BBF83F57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DAD22-6220-4D80-8F9A-B624EECD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25004-2D6B-496C-9B82-5A6A9BF9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54742-CC80-45A6-A5C1-23F3D580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BCB2F-60A3-4F75-9FC2-F6C8CACB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551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13C588-EA73-4150-BFDC-B63574F5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6945A8-FB60-477D-BBA6-B78356B8E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2612F-C47C-42B2-BB79-7080A7D2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B0338-EE78-4EEA-8D4A-095B882D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97F69-45AD-486B-BF9C-95287F4E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760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A62A-9CC8-4FFE-8B84-D489202A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745EF-E4A3-4660-84AC-30021AD2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B2241-D482-4603-AC43-3C0E9EF1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59579-2844-4530-B6C1-68960911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2588F-AA3F-414B-849C-FB6A63BB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26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7EC6-C345-4ADB-8FB7-EC62D333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5410B-7EC2-4ED2-9152-EE4F012B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693ED7-1B88-4B7E-A9FF-EB11B849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F98ED-0C45-4B7C-B80C-34105B0E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194A8-1617-4351-8CD5-8FA3CDBC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63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362E-7829-496E-89D0-87AF81C5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D92685-6C77-4C2D-BB6F-9E228EAF5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B24BB-84DE-4FC1-AEB5-B23172C7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8E8D3-67C1-4F67-A880-C7DE2D1B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9D12-9E24-4487-B7DE-EE2A5C0D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3125CC-AA37-40F8-B3C5-0AE8B8D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0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745B-A72E-4FB8-862B-959DFC4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40ACAC-7974-45FE-BB0E-551D5B6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EAA58-376D-4C9D-B42A-24E7C338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EE0963-02B8-43CA-ACAE-34C682F0A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60AF5A-90F0-4FC9-933E-1EB07111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C436B8-E1F1-4473-A861-0A1CDED8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780C8E-6F7D-4BCA-8648-BC1039B5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C8E270-6E08-4CA4-AA1F-CC22F4BD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95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3E63-59F4-4FD8-8DD1-F1BFFB1B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AE8720-1F18-4EBB-A0CD-66007BBF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1F9B41-B883-45AE-B0E5-97402AFA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762490-94B3-4F02-94F4-7A554F50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72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4DEA8A-457C-4987-B712-A7AB532D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3E39BD-660B-4E68-A95E-C5EDB83F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463249-4B3D-4D95-B5B1-8EB89180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30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0B534-DB9B-4666-A086-D3493522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AC42C-6EB8-4C06-836F-3672F238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7F3F5F-19EB-4934-8CB4-2ABFF8DD2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25DB5-D33D-4CFE-A301-CE6E0379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B1E19-4A11-43E9-9387-82C84BC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63365-6A59-420F-BB53-F8BC8CB3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56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C7CA6-A607-43C3-8AF8-5717CC7C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D71927-BC81-4599-BBD3-3626678DD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744CD-8795-48F4-AF6D-77343CBB2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7205D-AB8A-4A72-8023-9B33359B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177ECA-CBC4-4866-9B30-D9A6F78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AB39C-BAF0-4155-B023-23B86AA6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8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3F7F0-C83C-4607-A435-DBC1D42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F4E61-6C5F-4592-BDEA-70076A3CB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09349-0782-447B-8BA4-38D10EFB1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0CF9-6791-42F4-9D0D-BA2E46CDB754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3BD76-AD07-475A-A0FB-7D127A32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D11DC-8B09-4B2A-9A46-E626A1A74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43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A7DCE-6A01-46D8-9EF9-1A8A3AAE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81B33FD-E63E-4272-91D1-2E3A8559A8B0}"/>
              </a:ext>
            </a:extLst>
          </p:cNvPr>
          <p:cNvGrpSpPr/>
          <p:nvPr/>
        </p:nvGrpSpPr>
        <p:grpSpPr>
          <a:xfrm>
            <a:off x="381234" y="96914"/>
            <a:ext cx="3037826" cy="2129450"/>
            <a:chOff x="463269" y="548640"/>
            <a:chExt cx="2497478" cy="182118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BC41FFF-6BCC-4964-8AF1-3D096D95F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005E5-2378-4EDA-B3E7-6CD5C38A2AB6}"/>
                </a:ext>
              </a:extLst>
            </p:cNvPr>
            <p:cNvSpPr txBox="1"/>
            <p:nvPr/>
          </p:nvSpPr>
          <p:spPr>
            <a:xfrm>
              <a:off x="1315164" y="1174301"/>
              <a:ext cx="1036973" cy="85012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6A310E8-50C3-43C4-A359-7A02C2582697}"/>
              </a:ext>
            </a:extLst>
          </p:cNvPr>
          <p:cNvGrpSpPr/>
          <p:nvPr/>
        </p:nvGrpSpPr>
        <p:grpSpPr>
          <a:xfrm>
            <a:off x="2973573" y="846251"/>
            <a:ext cx="3037826" cy="1985570"/>
            <a:chOff x="2960747" y="1312039"/>
            <a:chExt cx="2319897" cy="16916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C76E195-FB0D-470F-A324-4182830F0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7BE3BA-C4F1-46F8-99F7-8BA3FC505342}"/>
                </a:ext>
              </a:extLst>
            </p:cNvPr>
            <p:cNvSpPr txBox="1"/>
            <p:nvPr/>
          </p:nvSpPr>
          <p:spPr>
            <a:xfrm>
              <a:off x="3729644" y="1871388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5AAEB9C-B39B-49B1-979D-980F66F13C28}"/>
              </a:ext>
            </a:extLst>
          </p:cNvPr>
          <p:cNvGrpSpPr/>
          <p:nvPr/>
        </p:nvGrpSpPr>
        <p:grpSpPr>
          <a:xfrm>
            <a:off x="5499651" y="96914"/>
            <a:ext cx="3037825" cy="2090283"/>
            <a:chOff x="2960747" y="1312039"/>
            <a:chExt cx="2277328" cy="166064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D355F7-07D2-4612-A52C-824E3FBC4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D42279-EA56-480D-9BDD-28F34C9CF7E5}"/>
                </a:ext>
              </a:extLst>
            </p:cNvPr>
            <p:cNvSpPr txBox="1"/>
            <p:nvPr/>
          </p:nvSpPr>
          <p:spPr>
            <a:xfrm>
              <a:off x="3750478" y="1811499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9FB6D9F-6FCA-44A0-944D-748DA587DE15}"/>
              </a:ext>
            </a:extLst>
          </p:cNvPr>
          <p:cNvGrpSpPr/>
          <p:nvPr/>
        </p:nvGrpSpPr>
        <p:grpSpPr>
          <a:xfrm>
            <a:off x="2396413" y="2647855"/>
            <a:ext cx="4215989" cy="4202698"/>
            <a:chOff x="1283663" y="2655302"/>
            <a:chExt cx="3098118" cy="30981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E4CF856-4DCD-48E9-B9A5-17961EA7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BDD512-6035-4AA4-8967-0DEAB9420E1F}"/>
                </a:ext>
              </a:extLst>
            </p:cNvPr>
            <p:cNvSpPr txBox="1"/>
            <p:nvPr/>
          </p:nvSpPr>
          <p:spPr>
            <a:xfrm>
              <a:off x="2056052" y="3042051"/>
              <a:ext cx="1473894" cy="102098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Молоко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налью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ежу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2618D70-8542-468A-89FC-ACE71160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860" y="3965853"/>
              <a:ext cx="968278" cy="968278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7BFEE1-C257-4931-B68B-7A3FE4EA9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42" y="3117935"/>
            <a:ext cx="3435650" cy="343565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D5CF92C-9F4D-4A25-8232-FBA8E489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подарок Рисунок 21">
            <a:extLst>
              <a:ext uri="{FF2B5EF4-FFF2-40B4-BE49-F238E27FC236}">
                <a16:creationId xmlns:a16="http://schemas.microsoft.com/office/drawing/2014/main" id="{6B3BE81B-2849-4A15-930B-420562C19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5969" y="5814597"/>
            <a:ext cx="700805" cy="7580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1E232E-248F-42F9-84E4-64B9F1CBADFB}"/>
              </a:ext>
            </a:extLst>
          </p:cNvPr>
          <p:cNvGrpSpPr/>
          <p:nvPr/>
        </p:nvGrpSpPr>
        <p:grpSpPr>
          <a:xfrm>
            <a:off x="394480" y="820917"/>
            <a:ext cx="3037826" cy="2129450"/>
            <a:chOff x="463269" y="548640"/>
            <a:chExt cx="2497478" cy="182118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CA7F3A-E37B-46D7-B9FC-6F9EF0DD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C0ECCE-3A87-4A25-B9E6-B31B1BE17EA7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1F3602B-A42C-4346-BD4B-C977CA322873}"/>
              </a:ext>
            </a:extLst>
          </p:cNvPr>
          <p:cNvGrpSpPr/>
          <p:nvPr/>
        </p:nvGrpSpPr>
        <p:grpSpPr>
          <a:xfrm>
            <a:off x="2900871" y="149270"/>
            <a:ext cx="3037826" cy="1985570"/>
            <a:chOff x="2960747" y="1312039"/>
            <a:chExt cx="2319897" cy="169168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03181CB-4B97-4F5D-8B93-294A2C77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F6EA0-4AC6-49D1-9B47-24DB0B7409AA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CC7F5DE-706F-43FC-9F32-8EA848AD464E}"/>
              </a:ext>
            </a:extLst>
          </p:cNvPr>
          <p:cNvGrpSpPr/>
          <p:nvPr/>
        </p:nvGrpSpPr>
        <p:grpSpPr>
          <a:xfrm>
            <a:off x="5697375" y="690164"/>
            <a:ext cx="3037825" cy="2090283"/>
            <a:chOff x="2960747" y="1312039"/>
            <a:chExt cx="2277328" cy="166064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CC88A7D-7CDB-4F78-B3AE-D2283288F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6E3367-2B8F-4F97-B3BF-BD86088CF67A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2CC6633-1E72-4369-A8E8-E6D091F1B7B8}"/>
              </a:ext>
            </a:extLst>
          </p:cNvPr>
          <p:cNvGrpSpPr/>
          <p:nvPr/>
        </p:nvGrpSpPr>
        <p:grpSpPr>
          <a:xfrm>
            <a:off x="3314644" y="2562107"/>
            <a:ext cx="4215989" cy="4202698"/>
            <a:chOff x="1283663" y="2655302"/>
            <a:chExt cx="3098118" cy="309811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2CF658-E85B-4E3D-A57C-9248EE9F3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76E584-CA61-4DB5-94C7-2A30559F9885}"/>
                </a:ext>
              </a:extLst>
            </p:cNvPr>
            <p:cNvSpPr txBox="1"/>
            <p:nvPr/>
          </p:nvSpPr>
          <p:spPr>
            <a:xfrm>
              <a:off x="1852482" y="3139130"/>
              <a:ext cx="189994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Лежат жирные моржи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55B9818-2C6D-4DE9-AB9D-6D47C4F9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176466" y="3740375"/>
              <a:ext cx="1194838" cy="99619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479C0BA-25EC-4B96-BF5A-F6B7FA1219C6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2F0A66A-EBF0-42C7-8EEE-B71A7D284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EE2C1-2940-4D03-B69E-06870FB62BAF}"/>
                </a:ext>
              </a:extLst>
            </p:cNvPr>
            <p:cNvSpPr txBox="1"/>
            <p:nvPr/>
          </p:nvSpPr>
          <p:spPr>
            <a:xfrm>
              <a:off x="1246900" y="1187884"/>
              <a:ext cx="818661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D8B9E99-2C55-47E1-9721-B095594C41B0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D17E376-1F36-4DB2-80B4-9F2EB4D85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63ABB6-1D72-4BC5-88B8-A6937B1AA93A}"/>
                </a:ext>
              </a:extLst>
            </p:cNvPr>
            <p:cNvSpPr txBox="1"/>
            <p:nvPr/>
          </p:nvSpPr>
          <p:spPr>
            <a:xfrm>
              <a:off x="3702255" y="1866839"/>
              <a:ext cx="760451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C10B5D0-61B9-45C7-A607-8594A70BFDBC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E66CB4F-254B-4A49-9018-1A9CA09E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6F0F6E-B8F1-4955-9196-C549D4C5D89E}"/>
                </a:ext>
              </a:extLst>
            </p:cNvPr>
            <p:cNvSpPr txBox="1"/>
            <p:nvPr/>
          </p:nvSpPr>
          <p:spPr>
            <a:xfrm>
              <a:off x="3717563" y="1843957"/>
              <a:ext cx="746498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2638F6D-CA05-47C2-9D85-8187A34E7D60}"/>
              </a:ext>
            </a:extLst>
          </p:cNvPr>
          <p:cNvGrpSpPr/>
          <p:nvPr/>
        </p:nvGrpSpPr>
        <p:grpSpPr>
          <a:xfrm>
            <a:off x="2011868" y="2594550"/>
            <a:ext cx="4215989" cy="4202698"/>
            <a:chOff x="1283663" y="2655302"/>
            <a:chExt cx="3098118" cy="309811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6898DD5-C72C-457D-9C96-03CE0E11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FFB8D6-5199-4BA0-A53C-B2354B08F3CA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Испугались мы ужа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66AD65D-A34A-4E96-BF5E-68A7D225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775" y="3808702"/>
              <a:ext cx="1473894" cy="81320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6EB8343-1A17-413C-8B73-2842ACA030FC}"/>
              </a:ext>
            </a:extLst>
          </p:cNvPr>
          <p:cNvGrpSpPr/>
          <p:nvPr/>
        </p:nvGrpSpPr>
        <p:grpSpPr>
          <a:xfrm>
            <a:off x="295944" y="1023092"/>
            <a:ext cx="3037826" cy="2129450"/>
            <a:chOff x="463269" y="548640"/>
            <a:chExt cx="2497478" cy="1821180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4C581C1-703F-40AD-9317-011D48476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AB01D1-A71F-4E59-B380-499FE3C477A9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EBE05D-87C7-440F-BA38-2E71CF3BE5B0}"/>
              </a:ext>
            </a:extLst>
          </p:cNvPr>
          <p:cNvGrpSpPr/>
          <p:nvPr/>
        </p:nvGrpSpPr>
        <p:grpSpPr>
          <a:xfrm>
            <a:off x="2588339" y="12962"/>
            <a:ext cx="3037826" cy="1985570"/>
            <a:chOff x="2960747" y="1312039"/>
            <a:chExt cx="2319897" cy="1691687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EC9B849-1570-43C9-9003-9505BDD32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C8B2E-BFAF-41E1-BE3E-FD3A113FC02D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B64F0E7-1055-41DF-83D0-EDEF1758778D}"/>
              </a:ext>
            </a:extLst>
          </p:cNvPr>
          <p:cNvGrpSpPr/>
          <p:nvPr/>
        </p:nvGrpSpPr>
        <p:grpSpPr>
          <a:xfrm>
            <a:off x="5226217" y="609310"/>
            <a:ext cx="3037825" cy="2090283"/>
            <a:chOff x="2960747" y="1312039"/>
            <a:chExt cx="2277328" cy="166064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1128381-D3B1-4C4F-B23C-58138501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1C52EA-3ABC-4671-ADF3-59BEAE111993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DF34ED5-1555-4FDD-AECD-E1E1C4CAED3D}"/>
              </a:ext>
            </a:extLst>
          </p:cNvPr>
          <p:cNvGrpSpPr/>
          <p:nvPr/>
        </p:nvGrpSpPr>
        <p:grpSpPr>
          <a:xfrm>
            <a:off x="2135682" y="2742889"/>
            <a:ext cx="4215989" cy="4202698"/>
            <a:chOff x="1283663" y="2655302"/>
            <a:chExt cx="3098118" cy="309811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589E96-673E-42F6-93BE-84CF4621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998C6E-1666-4DB4-AC0D-36D860C252C4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Прилетели к нам чижи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159E458-0F6E-40B1-A2E0-E925CD31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197689" y="3750233"/>
              <a:ext cx="1141136" cy="996190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71FF74C-A6B0-42D8-999B-F75D2BABB347}"/>
              </a:ext>
            </a:extLst>
          </p:cNvPr>
          <p:cNvGrpSpPr/>
          <p:nvPr/>
        </p:nvGrpSpPr>
        <p:grpSpPr>
          <a:xfrm>
            <a:off x="292952" y="147130"/>
            <a:ext cx="3037826" cy="2129450"/>
            <a:chOff x="463269" y="548640"/>
            <a:chExt cx="2497478" cy="182118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7961DE-746E-4863-99E4-C9BF2DB24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0C2799-32AF-4F2D-8382-DD411A3EC6F5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90F95FA-9047-41E3-AC9D-3E238027E9A2}"/>
              </a:ext>
            </a:extLst>
          </p:cNvPr>
          <p:cNvGrpSpPr/>
          <p:nvPr/>
        </p:nvGrpSpPr>
        <p:grpSpPr>
          <a:xfrm>
            <a:off x="3507986" y="760897"/>
            <a:ext cx="3037826" cy="1985570"/>
            <a:chOff x="2960747" y="1312039"/>
            <a:chExt cx="2319897" cy="169168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E058634-1126-4C03-98A8-E1A03C1D6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E65057-2621-4F76-A17B-F4F0458AD78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DDC0580-32D8-4D2E-8822-0B13B2980BC7}"/>
              </a:ext>
            </a:extLst>
          </p:cNvPr>
          <p:cNvGrpSpPr/>
          <p:nvPr/>
        </p:nvGrpSpPr>
        <p:grpSpPr>
          <a:xfrm>
            <a:off x="6155553" y="154965"/>
            <a:ext cx="3037825" cy="2090283"/>
            <a:chOff x="2960747" y="1312039"/>
            <a:chExt cx="2277328" cy="1660645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E5D86DDA-ADA0-4A57-93E0-C9011C81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A15E17-49E6-43C7-A07C-63B8E3C58C25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76B80E9-38BC-4998-9463-5A33EDFD0449}"/>
              </a:ext>
            </a:extLst>
          </p:cNvPr>
          <p:cNvGrpSpPr/>
          <p:nvPr/>
        </p:nvGrpSpPr>
        <p:grpSpPr>
          <a:xfrm>
            <a:off x="3829738" y="2596331"/>
            <a:ext cx="4215989" cy="4202698"/>
            <a:chOff x="1283663" y="2655302"/>
            <a:chExt cx="3098118" cy="3098118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A64A0CD-BF92-47ED-976C-54FABA48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F7ECB65-F7DD-4164-B3EE-049905564F68}"/>
                </a:ext>
              </a:extLst>
            </p:cNvPr>
            <p:cNvSpPr txBox="1"/>
            <p:nvPr/>
          </p:nvSpPr>
          <p:spPr>
            <a:xfrm>
              <a:off x="2095775" y="309011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На кровати я лежу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6C261E7-84CF-4F81-8811-6275F07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7"/>
            <a:stretch/>
          </p:blipFill>
          <p:spPr>
            <a:xfrm>
              <a:off x="2171342" y="3693329"/>
              <a:ext cx="1282797" cy="99079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D8049F6-9A7C-4650-ADAF-717A4B8A3FDE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752E859-9A1A-4121-9CEB-36F280AAF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B5DA08B-9257-4D97-AAA3-D105EEFAA3FD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247FB3F-3681-45BD-BD22-DB7DB709E653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2FD06DCD-9826-4404-B65D-3AA16CDD9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4FAD38-B9A9-45BB-8CCA-D3AE70827DD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48A37F-96B4-4FA1-8C63-40C07F3E700E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D5A7A90-42E0-4CDB-828E-FD3B6DFA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99B546-84ED-45BE-A724-D38712146C2C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7055E116-5FD7-43F6-BFB1-F193E0B572A4}"/>
              </a:ext>
            </a:extLst>
          </p:cNvPr>
          <p:cNvGrpSpPr/>
          <p:nvPr/>
        </p:nvGrpSpPr>
        <p:grpSpPr>
          <a:xfrm>
            <a:off x="2802587" y="2774929"/>
            <a:ext cx="4215989" cy="4202698"/>
            <a:chOff x="1283663" y="2655302"/>
            <a:chExt cx="3098118" cy="309811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2E84464-E1E3-4631-96C5-46BC52E6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F06A89-1199-4B00-BE95-38C6593A9EC0}"/>
                </a:ext>
              </a:extLst>
            </p:cNvPr>
            <p:cNvSpPr txBox="1"/>
            <p:nvPr/>
          </p:nvSpPr>
          <p:spPr>
            <a:xfrm>
              <a:off x="2008155" y="3113074"/>
              <a:ext cx="1620195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Перепрыгну лужу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E4B614BE-EFEF-4AFF-A1C4-CC1CE9CE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0"/>
            <a:stretch/>
          </p:blipFill>
          <p:spPr>
            <a:xfrm>
              <a:off x="2070011" y="3758191"/>
              <a:ext cx="1481795" cy="1043656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7BB4B9D-7B42-4D3C-8646-D264BB983186}"/>
              </a:ext>
            </a:extLst>
          </p:cNvPr>
          <p:cNvGrpSpPr/>
          <p:nvPr/>
        </p:nvGrpSpPr>
        <p:grpSpPr>
          <a:xfrm>
            <a:off x="292952" y="360259"/>
            <a:ext cx="3037826" cy="2129450"/>
            <a:chOff x="463269" y="548640"/>
            <a:chExt cx="2497478" cy="182118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DE5FE63A-CEA1-46FE-A002-7D2A5193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A21B921-C5DE-4ECC-8B6B-3F23A9BC0BCD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07F70308-FE62-487D-BEA3-89E1A09D811C}"/>
              </a:ext>
            </a:extLst>
          </p:cNvPr>
          <p:cNvGrpSpPr/>
          <p:nvPr/>
        </p:nvGrpSpPr>
        <p:grpSpPr>
          <a:xfrm>
            <a:off x="3330778" y="114719"/>
            <a:ext cx="3037826" cy="1985570"/>
            <a:chOff x="2960747" y="1312039"/>
            <a:chExt cx="2319897" cy="1691687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A809E08-E43C-4706-A19E-93AC0277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F320B3B-9DDE-4F3C-99E9-18A23E68CAD0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B41F56A5-DAAA-466C-B7BD-06CB72BB42FE}"/>
              </a:ext>
            </a:extLst>
          </p:cNvPr>
          <p:cNvGrpSpPr/>
          <p:nvPr/>
        </p:nvGrpSpPr>
        <p:grpSpPr>
          <a:xfrm>
            <a:off x="5823399" y="864774"/>
            <a:ext cx="3037825" cy="2090283"/>
            <a:chOff x="2960747" y="1312039"/>
            <a:chExt cx="2277328" cy="1660645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6F05E27-5DE9-4920-B68D-E05785FDE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FBE176-5508-4F9B-B4E8-B74EDF5EB727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2907B3B7-51CD-4815-9B0F-20F6050747EC}"/>
              </a:ext>
            </a:extLst>
          </p:cNvPr>
          <p:cNvGrpSpPr/>
          <p:nvPr/>
        </p:nvGrpSpPr>
        <p:grpSpPr>
          <a:xfrm>
            <a:off x="1752881" y="2751010"/>
            <a:ext cx="4215989" cy="4202698"/>
            <a:chOff x="1283663" y="2655302"/>
            <a:chExt cx="3098118" cy="3098118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14C06D95-2C7F-41CB-89C5-70DBFE09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F04ABCE-3CA1-4934-BCBF-6265C54225DD}"/>
                </a:ext>
              </a:extLst>
            </p:cNvPr>
            <p:cNvSpPr txBox="1"/>
            <p:nvPr/>
          </p:nvSpPr>
          <p:spPr>
            <a:xfrm>
              <a:off x="1982831" y="3132931"/>
              <a:ext cx="169431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Мы покрасим гаражи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4C33BEC5-6F0C-42FD-83AF-CCCDB5A9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7006" r="-1506"/>
            <a:stretch/>
          </p:blipFill>
          <p:spPr>
            <a:xfrm>
              <a:off x="1957483" y="3659254"/>
              <a:ext cx="1667457" cy="86564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190B01-15B5-4C74-9AD9-2D66204142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706" y="2741665"/>
            <a:ext cx="3045706" cy="35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13334 -0.96412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3 0.01759 L -0.08268 -0.96574 " pathEditMode="relative" rAng="0" ptsTypes="AA">
                                      <p:cBhvr>
                                        <p:cTn id="84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4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18763 -0.96412 " pathEditMode="relative" rAng="0" ptsTypes="AA">
                                      <p:cBhvr>
                                        <p:cTn id="127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8907 -0.98125 " pathEditMode="relative" rAng="0" ptsTypes="AA">
                                      <p:cBhvr>
                                        <p:cTn id="170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4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5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18763 -0.96412 " pathEditMode="relative" rAng="0" ptsTypes="AA">
                                      <p:cBhvr>
                                        <p:cTn id="213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10286 -1 " pathEditMode="relative" rAng="0" ptsTypes="AA">
                                      <p:cBhvr>
                                        <p:cTn id="256" dur="2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4713 -0.98172 " pathEditMode="relative" rAng="0" ptsTypes="AA">
                                      <p:cBhvr>
                                        <p:cTn id="299" dur="2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50"/>
                            </p:stCondLst>
                            <p:childTnLst>
                              <p:par>
                                <p:cTn id="3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E4EBA-5B8A-4E77-9246-7545C94F03E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6C7B062-459C-4DC7-9C69-ECDA412AB6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F60119-B172-42FA-B3BE-B4A12B41AF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43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24</cp:revision>
  <dcterms:created xsi:type="dcterms:W3CDTF">2024-08-29T06:24:34Z</dcterms:created>
  <dcterms:modified xsi:type="dcterms:W3CDTF">2025-10-13T14:36:27Z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