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101" y="2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slide" Target="slides/slide1.xml"/><Relationship Id="rId7" Type="http://schemas.openxmlformats.org/officeDocument/2006/relationships/customXml" Target="../customXml/item1.xml"/><Relationship Id="rId2" Type="http://schemas.openxmlformats.org/officeDocument/2006/relationships/theme" Target="theme/theme1.xml"/><Relationship Id="rId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5" Type="http://schemas.openxmlformats.org/officeDocument/2006/relationships/viewProps" Target="viewProps.xml"/><Relationship Id="rId4" Type="http://schemas.openxmlformats.org/officeDocument/2006/relationships/presProps" Target="pres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A780F2-7D7C-4AA4-87A4-3FF07E9F40BE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A0AC7-F22E-4C08-805F-4251E4978AE8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A780F2-7D7C-4AA4-87A4-3FF07E9F40BE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A0AC7-F22E-4C08-805F-4251E4978AE8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A780F2-7D7C-4AA4-87A4-3FF07E9F40BE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A0AC7-F22E-4C08-805F-4251E4978AE8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A780F2-7D7C-4AA4-87A4-3FF07E9F40BE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A0AC7-F22E-4C08-805F-4251E4978AE8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A780F2-7D7C-4AA4-87A4-3FF07E9F40BE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A0AC7-F22E-4C08-805F-4251E4978AE8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A780F2-7D7C-4AA4-87A4-3FF07E9F40BE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A0AC7-F22E-4C08-805F-4251E4978AE8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A780F2-7D7C-4AA4-87A4-3FF07E9F40BE}" type="datetimeFigureOut">
              <a:rPr lang="ru-RU" smtClean="0"/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A0AC7-F22E-4C08-805F-4251E4978AE8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A780F2-7D7C-4AA4-87A4-3FF07E9F40BE}" type="datetimeFigureOut">
              <a:rPr lang="ru-RU" smtClean="0"/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A0AC7-F22E-4C08-805F-4251E4978AE8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A780F2-7D7C-4AA4-87A4-3FF07E9F40BE}" type="datetimeFigureOut">
              <a:rPr lang="ru-RU" smtClean="0"/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A0AC7-F22E-4C08-805F-4251E4978AE8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A780F2-7D7C-4AA4-87A4-3FF07E9F40BE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A0AC7-F22E-4C08-805F-4251E4978AE8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A780F2-7D7C-4AA4-87A4-3FF07E9F40BE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A0AC7-F22E-4C08-805F-4251E4978AE8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A780F2-7D7C-4AA4-87A4-3FF07E9F40BE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2A0AC7-F22E-4C08-805F-4251E4978AE8}" type="slidenum">
              <a:rPr lang="ru-RU" smtClean="0"/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image" Target="../media/image9.png"/><Relationship Id="rId8" Type="http://schemas.openxmlformats.org/officeDocument/2006/relationships/image" Target="../media/image8.png"/><Relationship Id="rId7" Type="http://schemas.openxmlformats.org/officeDocument/2006/relationships/image" Target="../media/image7.png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37" Type="http://schemas.openxmlformats.org/officeDocument/2006/relationships/slideLayout" Target="../slideLayouts/slideLayout1.xml"/><Relationship Id="rId36" Type="http://schemas.openxmlformats.org/officeDocument/2006/relationships/image" Target="../media/image36.png"/><Relationship Id="rId35" Type="http://schemas.openxmlformats.org/officeDocument/2006/relationships/image" Target="../media/image35.png"/><Relationship Id="rId34" Type="http://schemas.openxmlformats.org/officeDocument/2006/relationships/image" Target="../media/image34.png"/><Relationship Id="rId33" Type="http://schemas.openxmlformats.org/officeDocument/2006/relationships/image" Target="../media/image33.png"/><Relationship Id="rId32" Type="http://schemas.openxmlformats.org/officeDocument/2006/relationships/image" Target="../media/image32.png"/><Relationship Id="rId31" Type="http://schemas.openxmlformats.org/officeDocument/2006/relationships/image" Target="../media/image31.png"/><Relationship Id="rId30" Type="http://schemas.openxmlformats.org/officeDocument/2006/relationships/image" Target="../media/image30.png"/><Relationship Id="rId3" Type="http://schemas.openxmlformats.org/officeDocument/2006/relationships/image" Target="../media/image3.png"/><Relationship Id="rId29" Type="http://schemas.openxmlformats.org/officeDocument/2006/relationships/image" Target="../media/image29.png"/><Relationship Id="rId28" Type="http://schemas.openxmlformats.org/officeDocument/2006/relationships/image" Target="../media/image28.png"/><Relationship Id="rId27" Type="http://schemas.openxmlformats.org/officeDocument/2006/relationships/image" Target="../media/image27.png"/><Relationship Id="rId26" Type="http://schemas.openxmlformats.org/officeDocument/2006/relationships/image" Target="../media/image26.png"/><Relationship Id="rId25" Type="http://schemas.openxmlformats.org/officeDocument/2006/relationships/image" Target="../media/image25.png"/><Relationship Id="rId24" Type="http://schemas.openxmlformats.org/officeDocument/2006/relationships/image" Target="../media/image24.png"/><Relationship Id="rId23" Type="http://schemas.openxmlformats.org/officeDocument/2006/relationships/image" Target="../media/image23.png"/><Relationship Id="rId22" Type="http://schemas.openxmlformats.org/officeDocument/2006/relationships/image" Target="../media/image22.png"/><Relationship Id="rId21" Type="http://schemas.openxmlformats.org/officeDocument/2006/relationships/image" Target="../media/image21.png"/><Relationship Id="rId20" Type="http://schemas.openxmlformats.org/officeDocument/2006/relationships/image" Target="../media/image20.png"/><Relationship Id="rId2" Type="http://schemas.openxmlformats.org/officeDocument/2006/relationships/image" Target="../media/image2.png"/><Relationship Id="rId19" Type="http://schemas.openxmlformats.org/officeDocument/2006/relationships/image" Target="../media/image19.png"/><Relationship Id="rId18" Type="http://schemas.openxmlformats.org/officeDocument/2006/relationships/image" Target="../media/image18.png"/><Relationship Id="rId17" Type="http://schemas.openxmlformats.org/officeDocument/2006/relationships/image" Target="../media/image17.png"/><Relationship Id="rId16" Type="http://schemas.openxmlformats.org/officeDocument/2006/relationships/image" Target="../media/image16.png"/><Relationship Id="rId15" Type="http://schemas.openxmlformats.org/officeDocument/2006/relationships/image" Target="../media/image15.png"/><Relationship Id="rId14" Type="http://schemas.openxmlformats.org/officeDocument/2006/relationships/image" Target="../media/image14.png"/><Relationship Id="rId13" Type="http://schemas.openxmlformats.org/officeDocument/2006/relationships/image" Target="../media/image13.png"/><Relationship Id="rId12" Type="http://schemas.openxmlformats.org/officeDocument/2006/relationships/image" Target="../media/image12.png"/><Relationship Id="rId11" Type="http://schemas.openxmlformats.org/officeDocument/2006/relationships/image" Target="../media/image11.png"/><Relationship Id="rId10" Type="http://schemas.openxmlformats.org/officeDocument/2006/relationships/image" Target="../media/image10.png"/><Relationship Id="rId1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916" y="-18758"/>
            <a:ext cx="12257617" cy="700435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2484" y="2096122"/>
            <a:ext cx="3576966" cy="3576966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184" y="5883287"/>
            <a:ext cx="910349" cy="829128"/>
          </a:xfrm>
          <a:prstGeom prst="rect">
            <a:avLst/>
          </a:prstGeom>
        </p:spPr>
      </p:pic>
      <p:grpSp>
        <p:nvGrpSpPr>
          <p:cNvPr id="6" name="Группа 5"/>
          <p:cNvGrpSpPr/>
          <p:nvPr/>
        </p:nvGrpSpPr>
        <p:grpSpPr>
          <a:xfrm>
            <a:off x="5217934" y="4892778"/>
            <a:ext cx="1600200" cy="1218062"/>
            <a:chOff x="4388236" y="690434"/>
            <a:chExt cx="1600200" cy="1218062"/>
          </a:xfrm>
        </p:grpSpPr>
        <p:sp>
          <p:nvSpPr>
            <p:cNvPr id="4" name="Прямоугольник: скругленные противолежащие углы 3"/>
            <p:cNvSpPr/>
            <p:nvPr/>
          </p:nvSpPr>
          <p:spPr>
            <a:xfrm>
              <a:off x="4388236" y="692960"/>
              <a:ext cx="1600200" cy="1213012"/>
            </a:xfrm>
            <a:prstGeom prst="round2Diag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2" name="Рисунок 2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rot="2037691">
              <a:off x="4525059" y="690434"/>
              <a:ext cx="1322228" cy="1218062"/>
            </a:xfrm>
            <a:prstGeom prst="rect">
              <a:avLst/>
            </a:prstGeom>
          </p:spPr>
        </p:pic>
      </p:grpSp>
      <p:grpSp>
        <p:nvGrpSpPr>
          <p:cNvPr id="11" name="Группа 10"/>
          <p:cNvGrpSpPr/>
          <p:nvPr/>
        </p:nvGrpSpPr>
        <p:grpSpPr>
          <a:xfrm>
            <a:off x="5201083" y="4799743"/>
            <a:ext cx="1609483" cy="1356360"/>
            <a:chOff x="6272803" y="609358"/>
            <a:chExt cx="1609483" cy="1356360"/>
          </a:xfrm>
        </p:grpSpPr>
        <p:pic>
          <p:nvPicPr>
            <p:cNvPr id="9" name="Рисунок 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272803" y="674837"/>
              <a:ext cx="1609483" cy="1225402"/>
            </a:xfrm>
            <a:prstGeom prst="rect">
              <a:avLst/>
            </a:prstGeom>
          </p:spPr>
        </p:pic>
        <p:pic>
          <p:nvPicPr>
            <p:cNvPr id="16" name="Рисунок 15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6394606" y="609358"/>
              <a:ext cx="1356360" cy="1356360"/>
            </a:xfrm>
            <a:prstGeom prst="rect">
              <a:avLst/>
            </a:prstGeom>
          </p:spPr>
        </p:pic>
      </p:grpSp>
      <p:grpSp>
        <p:nvGrpSpPr>
          <p:cNvPr id="15" name="Группа 14"/>
          <p:cNvGrpSpPr/>
          <p:nvPr/>
        </p:nvGrpSpPr>
        <p:grpSpPr>
          <a:xfrm>
            <a:off x="9674855" y="4823676"/>
            <a:ext cx="1609483" cy="1225402"/>
            <a:chOff x="8141858" y="645136"/>
            <a:chExt cx="1609483" cy="1225402"/>
          </a:xfrm>
        </p:grpSpPr>
        <p:pic>
          <p:nvPicPr>
            <p:cNvPr id="13" name="Рисунок 1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141858" y="645136"/>
              <a:ext cx="1609483" cy="1225402"/>
            </a:xfrm>
            <a:prstGeom prst="rect">
              <a:avLst/>
            </a:prstGeom>
          </p:spPr>
        </p:pic>
        <p:pic>
          <p:nvPicPr>
            <p:cNvPr id="28" name="Рисунок 27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533" b="16157"/>
            <a:stretch>
              <a:fillRect/>
            </a:stretch>
          </p:blipFill>
          <p:spPr>
            <a:xfrm>
              <a:off x="8184301" y="739986"/>
              <a:ext cx="1524595" cy="995704"/>
            </a:xfrm>
            <a:prstGeom prst="rect">
              <a:avLst/>
            </a:prstGeom>
          </p:spPr>
        </p:pic>
      </p:grpSp>
      <p:grpSp>
        <p:nvGrpSpPr>
          <p:cNvPr id="19" name="Группа 18"/>
          <p:cNvGrpSpPr/>
          <p:nvPr/>
        </p:nvGrpSpPr>
        <p:grpSpPr>
          <a:xfrm>
            <a:off x="7404855" y="4791410"/>
            <a:ext cx="1609483" cy="1341656"/>
            <a:chOff x="4383889" y="2164051"/>
            <a:chExt cx="1609483" cy="1341656"/>
          </a:xfrm>
        </p:grpSpPr>
        <p:pic>
          <p:nvPicPr>
            <p:cNvPr id="17" name="Рисунок 1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383889" y="2217124"/>
              <a:ext cx="1609483" cy="1225402"/>
            </a:xfrm>
            <a:prstGeom prst="rect">
              <a:avLst/>
            </a:prstGeom>
          </p:spPr>
        </p:pic>
        <p:pic>
          <p:nvPicPr>
            <p:cNvPr id="12" name="Рисунок 11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4576963" y="2164051"/>
              <a:ext cx="1341656" cy="1341656"/>
            </a:xfrm>
            <a:prstGeom prst="rect">
              <a:avLst/>
            </a:prstGeom>
          </p:spPr>
        </p:pic>
      </p:grpSp>
      <p:grpSp>
        <p:nvGrpSpPr>
          <p:cNvPr id="25" name="Группа 24"/>
          <p:cNvGrpSpPr/>
          <p:nvPr/>
        </p:nvGrpSpPr>
        <p:grpSpPr>
          <a:xfrm>
            <a:off x="5201082" y="4869899"/>
            <a:ext cx="1609483" cy="1225402"/>
            <a:chOff x="6388803" y="2171816"/>
            <a:chExt cx="1609483" cy="1225402"/>
          </a:xfrm>
        </p:grpSpPr>
        <p:pic>
          <p:nvPicPr>
            <p:cNvPr id="21" name="Рисунок 2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388803" y="2171816"/>
              <a:ext cx="1609483" cy="1225402"/>
            </a:xfrm>
            <a:prstGeom prst="rect">
              <a:avLst/>
            </a:prstGeom>
          </p:spPr>
        </p:pic>
        <p:pic>
          <p:nvPicPr>
            <p:cNvPr id="18" name="Рисунок 17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74120" y="2171816"/>
              <a:ext cx="1184679" cy="1184679"/>
            </a:xfrm>
            <a:prstGeom prst="rect">
              <a:avLst/>
            </a:prstGeom>
          </p:spPr>
        </p:pic>
      </p:grpSp>
      <p:grpSp>
        <p:nvGrpSpPr>
          <p:cNvPr id="27" name="Группа 26"/>
          <p:cNvGrpSpPr/>
          <p:nvPr/>
        </p:nvGrpSpPr>
        <p:grpSpPr>
          <a:xfrm>
            <a:off x="7394705" y="4853126"/>
            <a:ext cx="1609483" cy="1225402"/>
            <a:chOff x="6303394" y="2174876"/>
            <a:chExt cx="1609483" cy="1225402"/>
          </a:xfrm>
        </p:grpSpPr>
        <p:pic>
          <p:nvPicPr>
            <p:cNvPr id="23" name="Рисунок 2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303394" y="2174876"/>
              <a:ext cx="1609483" cy="1225402"/>
            </a:xfrm>
            <a:prstGeom prst="rect">
              <a:avLst/>
            </a:prstGeom>
          </p:spPr>
        </p:pic>
        <p:pic>
          <p:nvPicPr>
            <p:cNvPr id="10" name="Рисунок 9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6562703" y="2378167"/>
              <a:ext cx="1102494" cy="826870"/>
            </a:xfrm>
            <a:prstGeom prst="rect">
              <a:avLst/>
            </a:prstGeom>
          </p:spPr>
        </p:pic>
      </p:grpSp>
      <p:grpSp>
        <p:nvGrpSpPr>
          <p:cNvPr id="31" name="Группа 30"/>
          <p:cNvGrpSpPr/>
          <p:nvPr/>
        </p:nvGrpSpPr>
        <p:grpSpPr>
          <a:xfrm>
            <a:off x="7402610" y="4853126"/>
            <a:ext cx="1609483" cy="1225402"/>
            <a:chOff x="8187276" y="2199063"/>
            <a:chExt cx="1609483" cy="1225402"/>
          </a:xfrm>
        </p:grpSpPr>
        <p:pic>
          <p:nvPicPr>
            <p:cNvPr id="29" name="Рисунок 2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187276" y="2199063"/>
              <a:ext cx="1609483" cy="1225402"/>
            </a:xfrm>
            <a:prstGeom prst="rect">
              <a:avLst/>
            </a:prstGeom>
          </p:spPr>
        </p:pic>
        <p:pic>
          <p:nvPicPr>
            <p:cNvPr id="24" name="Рисунок 23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8427898" y="2288443"/>
              <a:ext cx="1100656" cy="1100656"/>
            </a:xfrm>
            <a:prstGeom prst="rect">
              <a:avLst/>
            </a:prstGeom>
          </p:spPr>
        </p:pic>
      </p:grpSp>
      <p:grpSp>
        <p:nvGrpSpPr>
          <p:cNvPr id="38" name="Группа 37"/>
          <p:cNvGrpSpPr/>
          <p:nvPr/>
        </p:nvGrpSpPr>
        <p:grpSpPr>
          <a:xfrm>
            <a:off x="7404854" y="4855882"/>
            <a:ext cx="1609483" cy="1290552"/>
            <a:chOff x="10056332" y="2761788"/>
            <a:chExt cx="1609483" cy="1290552"/>
          </a:xfrm>
        </p:grpSpPr>
        <p:pic>
          <p:nvPicPr>
            <p:cNvPr id="33" name="Рисунок 3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056332" y="2761788"/>
              <a:ext cx="1609483" cy="1225402"/>
            </a:xfrm>
            <a:prstGeom prst="rect">
              <a:avLst/>
            </a:prstGeom>
          </p:spPr>
        </p:pic>
        <p:pic>
          <p:nvPicPr>
            <p:cNvPr id="14" name="Рисунок 13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43636" y="2821951"/>
              <a:ext cx="1230389" cy="1230389"/>
            </a:xfrm>
            <a:prstGeom prst="rect">
              <a:avLst/>
            </a:prstGeom>
          </p:spPr>
        </p:pic>
      </p:grpSp>
      <p:grpSp>
        <p:nvGrpSpPr>
          <p:cNvPr id="39" name="Группа 38"/>
          <p:cNvGrpSpPr/>
          <p:nvPr/>
        </p:nvGrpSpPr>
        <p:grpSpPr>
          <a:xfrm>
            <a:off x="7412759" y="4644826"/>
            <a:ext cx="1681606" cy="1571369"/>
            <a:chOff x="4663320" y="3504493"/>
            <a:chExt cx="1681606" cy="1571369"/>
          </a:xfrm>
        </p:grpSpPr>
        <p:pic>
          <p:nvPicPr>
            <p:cNvPr id="35" name="Рисунок 3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663320" y="3703101"/>
              <a:ext cx="1609483" cy="1225402"/>
            </a:xfrm>
            <a:prstGeom prst="rect">
              <a:avLst/>
            </a:prstGeom>
          </p:spPr>
        </p:pic>
        <p:pic>
          <p:nvPicPr>
            <p:cNvPr id="30" name="Рисунок 29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186574">
              <a:off x="4773557" y="3504493"/>
              <a:ext cx="1571369" cy="1571369"/>
            </a:xfrm>
            <a:prstGeom prst="rect">
              <a:avLst/>
            </a:prstGeom>
          </p:spPr>
        </p:pic>
      </p:grpSp>
      <p:grpSp>
        <p:nvGrpSpPr>
          <p:cNvPr id="41" name="Группа 40"/>
          <p:cNvGrpSpPr/>
          <p:nvPr/>
        </p:nvGrpSpPr>
        <p:grpSpPr>
          <a:xfrm>
            <a:off x="9665614" y="4832518"/>
            <a:ext cx="1609483" cy="1225402"/>
            <a:chOff x="6380446" y="3636926"/>
            <a:chExt cx="1609483" cy="1225402"/>
          </a:xfrm>
        </p:grpSpPr>
        <p:pic>
          <p:nvPicPr>
            <p:cNvPr id="40" name="Рисунок 3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380446" y="3636926"/>
              <a:ext cx="1609483" cy="1225402"/>
            </a:xfrm>
            <a:prstGeom prst="rect">
              <a:avLst/>
            </a:prstGeom>
          </p:spPr>
        </p:pic>
        <p:pic>
          <p:nvPicPr>
            <p:cNvPr id="26" name="Рисунок 25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rot="19077265">
              <a:off x="6668806" y="3685142"/>
              <a:ext cx="1051241" cy="1059731"/>
            </a:xfrm>
            <a:prstGeom prst="rect">
              <a:avLst/>
            </a:prstGeom>
          </p:spPr>
        </p:pic>
      </p:grpSp>
      <p:grpSp>
        <p:nvGrpSpPr>
          <p:cNvPr id="43" name="Группа 42"/>
          <p:cNvGrpSpPr/>
          <p:nvPr/>
        </p:nvGrpSpPr>
        <p:grpSpPr>
          <a:xfrm>
            <a:off x="7417389" y="4760293"/>
            <a:ext cx="1609483" cy="1539467"/>
            <a:chOff x="8215892" y="3599343"/>
            <a:chExt cx="1609483" cy="1539467"/>
          </a:xfrm>
        </p:grpSpPr>
        <p:pic>
          <p:nvPicPr>
            <p:cNvPr id="42" name="Рисунок 4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215892" y="3677476"/>
              <a:ext cx="1609483" cy="1225402"/>
            </a:xfrm>
            <a:prstGeom prst="rect">
              <a:avLst/>
            </a:prstGeom>
          </p:spPr>
        </p:pic>
        <p:pic>
          <p:nvPicPr>
            <p:cNvPr id="20" name="Рисунок 19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85908" y="3599343"/>
              <a:ext cx="1539467" cy="1539467"/>
            </a:xfrm>
            <a:prstGeom prst="rect">
              <a:avLst/>
            </a:prstGeom>
          </p:spPr>
        </p:pic>
      </p:grpSp>
      <p:grpSp>
        <p:nvGrpSpPr>
          <p:cNvPr id="45" name="Группа 44"/>
          <p:cNvGrpSpPr/>
          <p:nvPr/>
        </p:nvGrpSpPr>
        <p:grpSpPr>
          <a:xfrm>
            <a:off x="5207322" y="4804540"/>
            <a:ext cx="1609483" cy="1424205"/>
            <a:chOff x="10056332" y="4430490"/>
            <a:chExt cx="1609483" cy="1424205"/>
          </a:xfrm>
        </p:grpSpPr>
        <p:pic>
          <p:nvPicPr>
            <p:cNvPr id="44" name="Рисунок 4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056332" y="4510235"/>
              <a:ext cx="1609483" cy="1225402"/>
            </a:xfrm>
            <a:prstGeom prst="rect">
              <a:avLst/>
            </a:prstGeom>
          </p:spPr>
        </p:pic>
        <p:pic>
          <p:nvPicPr>
            <p:cNvPr id="32" name="Рисунок 31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65028" y="4430490"/>
              <a:ext cx="1424205" cy="1424205"/>
            </a:xfrm>
            <a:prstGeom prst="rect">
              <a:avLst/>
            </a:prstGeom>
          </p:spPr>
        </p:pic>
      </p:grpSp>
      <p:sp>
        <p:nvSpPr>
          <p:cNvPr id="59" name="TextBox 58"/>
          <p:cNvSpPr txBox="1"/>
          <p:nvPr/>
        </p:nvSpPr>
        <p:spPr>
          <a:xfrm>
            <a:off x="5672666" y="3098800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grpSp>
        <p:nvGrpSpPr>
          <p:cNvPr id="131" name="Группа 130"/>
          <p:cNvGrpSpPr/>
          <p:nvPr/>
        </p:nvGrpSpPr>
        <p:grpSpPr>
          <a:xfrm>
            <a:off x="6111883" y="1678430"/>
            <a:ext cx="3928178" cy="2097210"/>
            <a:chOff x="317944" y="569610"/>
            <a:chExt cx="3928178" cy="2097210"/>
          </a:xfrm>
        </p:grpSpPr>
        <p:sp>
          <p:nvSpPr>
            <p:cNvPr id="8" name="Прямоугольник: скругленные углы 7"/>
            <p:cNvSpPr/>
            <p:nvPr/>
          </p:nvSpPr>
          <p:spPr>
            <a:xfrm>
              <a:off x="317944" y="569610"/>
              <a:ext cx="3886200" cy="1896533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sz="4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6" name="TextBox 125"/>
            <p:cNvSpPr txBox="1"/>
            <p:nvPr/>
          </p:nvSpPr>
          <p:spPr>
            <a:xfrm>
              <a:off x="334869" y="738438"/>
              <a:ext cx="391125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ru-RU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Жанна </a:t>
              </a:r>
              <a:r>
                <a:rPr kumimoji="0" lang="ru-RU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лежить</a:t>
              </a:r>
              <a:r>
                <a:rPr kumimoji="0" lang="ru-RU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на…</a:t>
              </a:r>
              <a:endPara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128" name="Рисунок 127"/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5382" y="1340216"/>
              <a:ext cx="1147744" cy="1147744"/>
            </a:xfrm>
            <a:prstGeom prst="rect">
              <a:avLst/>
            </a:prstGeom>
          </p:spPr>
        </p:pic>
        <p:pic>
          <p:nvPicPr>
            <p:cNvPr id="130" name="Рисунок 129"/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26408" y="1391426"/>
              <a:ext cx="1275394" cy="1275394"/>
            </a:xfrm>
            <a:prstGeom prst="rect">
              <a:avLst/>
            </a:prstGeom>
          </p:spPr>
        </p:pic>
      </p:grpSp>
      <p:grpSp>
        <p:nvGrpSpPr>
          <p:cNvPr id="125" name="Группа 124"/>
          <p:cNvGrpSpPr/>
          <p:nvPr/>
        </p:nvGrpSpPr>
        <p:grpSpPr>
          <a:xfrm>
            <a:off x="6018034" y="1664582"/>
            <a:ext cx="4073677" cy="1894326"/>
            <a:chOff x="214068" y="589532"/>
            <a:chExt cx="4073677" cy="1894326"/>
          </a:xfrm>
        </p:grpSpPr>
        <p:sp>
          <p:nvSpPr>
            <p:cNvPr id="46" name="Прямоугольник: скругленные углы 45"/>
            <p:cNvSpPr/>
            <p:nvPr/>
          </p:nvSpPr>
          <p:spPr>
            <a:xfrm>
              <a:off x="314668" y="589532"/>
              <a:ext cx="3903146" cy="1891241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sz="4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0" name="TextBox 119"/>
            <p:cNvSpPr txBox="1"/>
            <p:nvPr/>
          </p:nvSpPr>
          <p:spPr>
            <a:xfrm>
              <a:off x="214068" y="693462"/>
              <a:ext cx="407367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ru-RU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Лижник</a:t>
              </a:r>
              <a:r>
                <a:rPr kumimoji="0" lang="ru-RU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купив теплу…</a:t>
              </a:r>
              <a:endPara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122" name="Рисунок 121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1771" y="1377029"/>
              <a:ext cx="1106829" cy="1106829"/>
            </a:xfrm>
            <a:prstGeom prst="rect">
              <a:avLst/>
            </a:prstGeom>
          </p:spPr>
        </p:pic>
        <p:pic>
          <p:nvPicPr>
            <p:cNvPr id="124" name="Рисунок 123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97200" y="1440024"/>
              <a:ext cx="854895" cy="854895"/>
            </a:xfrm>
            <a:prstGeom prst="rect">
              <a:avLst/>
            </a:prstGeom>
          </p:spPr>
        </p:pic>
      </p:grpSp>
      <p:grpSp>
        <p:nvGrpSpPr>
          <p:cNvPr id="119" name="Группа 118"/>
          <p:cNvGrpSpPr/>
          <p:nvPr/>
        </p:nvGrpSpPr>
        <p:grpSpPr>
          <a:xfrm>
            <a:off x="6151968" y="1679220"/>
            <a:ext cx="3869812" cy="2026702"/>
            <a:chOff x="311778" y="628807"/>
            <a:chExt cx="3869812" cy="2026702"/>
          </a:xfrm>
        </p:grpSpPr>
        <p:sp>
          <p:nvSpPr>
            <p:cNvPr id="47" name="Прямоугольник: скругленные углы 46"/>
            <p:cNvSpPr/>
            <p:nvPr/>
          </p:nvSpPr>
          <p:spPr>
            <a:xfrm>
              <a:off x="311778" y="628807"/>
              <a:ext cx="3869812" cy="1874922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sz="4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6" name="TextBox 115"/>
            <p:cNvSpPr txBox="1"/>
            <p:nvPr/>
          </p:nvSpPr>
          <p:spPr>
            <a:xfrm>
              <a:off x="368826" y="716022"/>
              <a:ext cx="3788005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ru-RU" sz="28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Жовтий</a:t>
              </a:r>
              <a:r>
                <a:rPr lang="ru-RU" sz="28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джип </a:t>
              </a:r>
              <a:r>
                <a:rPr lang="ru-RU" sz="28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заїхав</a:t>
              </a:r>
              <a:r>
                <a:rPr lang="ru-RU" sz="28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у велику</a:t>
              </a:r>
              <a:r>
                <a:rPr kumimoji="0" lang="ru-RU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…</a:t>
              </a:r>
              <a:endPara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118" name="Рисунок 117"/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571059" y="1454448"/>
              <a:ext cx="1201061" cy="1201061"/>
            </a:xfrm>
            <a:prstGeom prst="rect">
              <a:avLst/>
            </a:prstGeom>
          </p:spPr>
        </p:pic>
      </p:grpSp>
      <p:grpSp>
        <p:nvGrpSpPr>
          <p:cNvPr id="115" name="Группа 114"/>
          <p:cNvGrpSpPr/>
          <p:nvPr/>
        </p:nvGrpSpPr>
        <p:grpSpPr>
          <a:xfrm>
            <a:off x="6146514" y="1650911"/>
            <a:ext cx="3917685" cy="1953023"/>
            <a:chOff x="311390" y="491052"/>
            <a:chExt cx="3867342" cy="2066323"/>
          </a:xfrm>
        </p:grpSpPr>
        <p:sp>
          <p:nvSpPr>
            <p:cNvPr id="48" name="Прямоугольник: скругленные углы 47"/>
            <p:cNvSpPr/>
            <p:nvPr/>
          </p:nvSpPr>
          <p:spPr>
            <a:xfrm>
              <a:off x="311390" y="514687"/>
              <a:ext cx="3867342" cy="2033896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sz="4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0" name="TextBox 109"/>
            <p:cNvSpPr txBox="1"/>
            <p:nvPr/>
          </p:nvSpPr>
          <p:spPr>
            <a:xfrm>
              <a:off x="442412" y="491052"/>
              <a:ext cx="3706519" cy="10094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ru-RU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Жора </a:t>
              </a:r>
              <a:r>
                <a:rPr lang="ru-RU" sz="28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завіз</a:t>
              </a:r>
              <a:r>
                <a:rPr kumimoji="0" lang="ru-RU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мотоцикл </a:t>
              </a:r>
              <a:r>
                <a:rPr lang="ru-RU" sz="28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у</a:t>
              </a:r>
              <a:r>
                <a:rPr kumimoji="0" lang="ru-RU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…</a:t>
              </a:r>
              <a:endPara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112" name="Рисунок 111"/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2313642" y="1432780"/>
              <a:ext cx="1101792" cy="1088532"/>
            </a:xfrm>
            <a:prstGeom prst="rect">
              <a:avLst/>
            </a:prstGeom>
          </p:spPr>
        </p:pic>
        <p:pic>
          <p:nvPicPr>
            <p:cNvPr id="114" name="Рисунок 113"/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969029" y="1399732"/>
              <a:ext cx="1080107" cy="1157643"/>
            </a:xfrm>
            <a:prstGeom prst="rect">
              <a:avLst/>
            </a:prstGeom>
          </p:spPr>
        </p:pic>
      </p:grpSp>
      <p:grpSp>
        <p:nvGrpSpPr>
          <p:cNvPr id="109" name="Группа 108"/>
          <p:cNvGrpSpPr/>
          <p:nvPr/>
        </p:nvGrpSpPr>
        <p:grpSpPr>
          <a:xfrm>
            <a:off x="6160288" y="1624695"/>
            <a:ext cx="3879198" cy="2079928"/>
            <a:chOff x="338269" y="487090"/>
            <a:chExt cx="3879198" cy="2079928"/>
          </a:xfrm>
        </p:grpSpPr>
        <p:sp>
          <p:nvSpPr>
            <p:cNvPr id="49" name="Прямоугольник: скругленные углы 48"/>
            <p:cNvSpPr/>
            <p:nvPr/>
          </p:nvSpPr>
          <p:spPr>
            <a:xfrm>
              <a:off x="338269" y="487090"/>
              <a:ext cx="3879198" cy="2079928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sz="3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450312" y="634246"/>
              <a:ext cx="366407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ru-RU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Жан </a:t>
              </a:r>
              <a:r>
                <a:rPr kumimoji="0" lang="ru-RU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жує</a:t>
              </a:r>
              <a:r>
                <a:rPr kumimoji="0" lang="ru-RU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…</a:t>
              </a:r>
              <a:endPara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104" name="Рисунок 103"/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6668" y="1339897"/>
              <a:ext cx="1011504" cy="1061398"/>
            </a:xfrm>
            <a:prstGeom prst="rect">
              <a:avLst/>
            </a:prstGeom>
          </p:spPr>
        </p:pic>
        <p:pic>
          <p:nvPicPr>
            <p:cNvPr id="108" name="Рисунок 107"/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2394412" y="1440522"/>
              <a:ext cx="854939" cy="854939"/>
            </a:xfrm>
            <a:prstGeom prst="rect">
              <a:avLst/>
            </a:prstGeom>
          </p:spPr>
        </p:pic>
      </p:grpSp>
      <p:grpSp>
        <p:nvGrpSpPr>
          <p:cNvPr id="101" name="Группа 100"/>
          <p:cNvGrpSpPr/>
          <p:nvPr/>
        </p:nvGrpSpPr>
        <p:grpSpPr>
          <a:xfrm>
            <a:off x="6163632" y="1616323"/>
            <a:ext cx="3907676" cy="2134377"/>
            <a:chOff x="326432" y="444183"/>
            <a:chExt cx="3907676" cy="2134377"/>
          </a:xfrm>
        </p:grpSpPr>
        <p:sp>
          <p:nvSpPr>
            <p:cNvPr id="50" name="Прямоугольник: скругленные углы 49"/>
            <p:cNvSpPr/>
            <p:nvPr/>
          </p:nvSpPr>
          <p:spPr>
            <a:xfrm>
              <a:off x="326432" y="444183"/>
              <a:ext cx="3907676" cy="2134377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sz="4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516467" y="569610"/>
              <a:ext cx="3486876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ru-RU" sz="3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Жора</a:t>
              </a:r>
              <a:r>
                <a:rPr kumimoji="0" lang="ru-RU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купив </a:t>
              </a:r>
              <a:r>
                <a:rPr kumimoji="0" lang="ru-RU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жовту</a:t>
              </a:r>
              <a:r>
                <a:rPr kumimoji="0" lang="ru-RU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…</a:t>
              </a:r>
              <a:endPara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98" name="Рисунок 97"/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9161" y="1591211"/>
              <a:ext cx="923387" cy="923387"/>
            </a:xfrm>
            <a:prstGeom prst="rect">
              <a:avLst/>
            </a:prstGeom>
          </p:spPr>
        </p:pic>
        <p:pic>
          <p:nvPicPr>
            <p:cNvPr id="100" name="Рисунок 99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87389" y="1600200"/>
              <a:ext cx="1041105" cy="892897"/>
            </a:xfrm>
            <a:prstGeom prst="rect">
              <a:avLst/>
            </a:prstGeom>
          </p:spPr>
        </p:pic>
      </p:grpSp>
      <p:grpSp>
        <p:nvGrpSpPr>
          <p:cNvPr id="95" name="Группа 94"/>
          <p:cNvGrpSpPr/>
          <p:nvPr/>
        </p:nvGrpSpPr>
        <p:grpSpPr>
          <a:xfrm>
            <a:off x="6167725" y="1577310"/>
            <a:ext cx="3937760" cy="2178552"/>
            <a:chOff x="311390" y="415207"/>
            <a:chExt cx="3937760" cy="2178552"/>
          </a:xfrm>
        </p:grpSpPr>
        <p:sp>
          <p:nvSpPr>
            <p:cNvPr id="51" name="Прямоугольник: скругленные углы 50"/>
            <p:cNvSpPr/>
            <p:nvPr/>
          </p:nvSpPr>
          <p:spPr>
            <a:xfrm>
              <a:off x="311390" y="459382"/>
              <a:ext cx="3937760" cy="2134377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sz="4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478767" y="415207"/>
              <a:ext cx="370651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ru-RU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Мама </a:t>
              </a:r>
              <a:r>
                <a:rPr lang="ru-RU" sz="32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ріже</a:t>
              </a:r>
              <a:r>
                <a:rPr lang="ru-RU" sz="3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32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хліб</a:t>
              </a:r>
              <a:r>
                <a:rPr kumimoji="0" lang="ru-RU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…</a:t>
              </a:r>
              <a:endPara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92" name="Рисунок 91"/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4794" y="1392258"/>
              <a:ext cx="1122363" cy="1122363"/>
            </a:xfrm>
            <a:prstGeom prst="rect">
              <a:avLst/>
            </a:prstGeom>
          </p:spPr>
        </p:pic>
        <p:pic>
          <p:nvPicPr>
            <p:cNvPr id="94" name="Рисунок 93"/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2488837" y="1434255"/>
              <a:ext cx="1004705" cy="1004705"/>
            </a:xfrm>
            <a:prstGeom prst="rect">
              <a:avLst/>
            </a:prstGeom>
          </p:spPr>
        </p:pic>
      </p:grpSp>
      <p:grpSp>
        <p:nvGrpSpPr>
          <p:cNvPr id="81" name="Группа 80"/>
          <p:cNvGrpSpPr/>
          <p:nvPr/>
        </p:nvGrpSpPr>
        <p:grpSpPr>
          <a:xfrm>
            <a:off x="6000111" y="1590058"/>
            <a:ext cx="4248803" cy="2245086"/>
            <a:chOff x="209584" y="348673"/>
            <a:chExt cx="4248803" cy="2245086"/>
          </a:xfrm>
        </p:grpSpPr>
        <p:sp>
          <p:nvSpPr>
            <p:cNvPr id="53" name="Прямоугольник: скругленные углы 52"/>
            <p:cNvSpPr/>
            <p:nvPr/>
          </p:nvSpPr>
          <p:spPr>
            <a:xfrm>
              <a:off x="350986" y="348673"/>
              <a:ext cx="3989642" cy="2245086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sz="4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209584" y="556054"/>
              <a:ext cx="4248803" cy="4603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У </a:t>
              </a:r>
              <a:r>
                <a:rPr lang="ru-RU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дворі</a:t>
              </a:r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р</a:t>
              </a:r>
              <a:r>
                <a:rPr lang="uk-UA" altLang="ru-RU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о</a:t>
              </a:r>
              <a:r>
                <a:rPr lang="ru-RU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сте</a:t>
              </a:r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ніжний</a:t>
              </a:r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…</a:t>
              </a:r>
              <a:endParaRPr lang="ru-RU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78" name="Рисунок 77"/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92828" y="1070785"/>
              <a:ext cx="1402958" cy="1402958"/>
            </a:xfrm>
            <a:prstGeom prst="rect">
              <a:avLst/>
            </a:prstGeom>
          </p:spPr>
        </p:pic>
        <p:pic>
          <p:nvPicPr>
            <p:cNvPr id="80" name="Рисунок 79"/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8465" y="1234483"/>
              <a:ext cx="2194678" cy="1254101"/>
            </a:xfrm>
            <a:prstGeom prst="rect">
              <a:avLst/>
            </a:prstGeom>
          </p:spPr>
        </p:pic>
      </p:grpSp>
      <p:grpSp>
        <p:nvGrpSpPr>
          <p:cNvPr id="75" name="Группа 74"/>
          <p:cNvGrpSpPr/>
          <p:nvPr/>
        </p:nvGrpSpPr>
        <p:grpSpPr>
          <a:xfrm>
            <a:off x="5940446" y="1600832"/>
            <a:ext cx="4259522" cy="2314250"/>
            <a:chOff x="141695" y="348673"/>
            <a:chExt cx="4259522" cy="2314250"/>
          </a:xfrm>
        </p:grpSpPr>
        <p:sp>
          <p:nvSpPr>
            <p:cNvPr id="54" name="Прямоугольник: скругленные углы 53"/>
            <p:cNvSpPr/>
            <p:nvPr/>
          </p:nvSpPr>
          <p:spPr>
            <a:xfrm>
              <a:off x="350986" y="348673"/>
              <a:ext cx="4005629" cy="2245086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sz="4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71" name="Рисунок 70"/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1814" y="1368534"/>
              <a:ext cx="1681586" cy="997036"/>
            </a:xfrm>
            <a:prstGeom prst="rect">
              <a:avLst/>
            </a:prstGeom>
          </p:spPr>
        </p:pic>
        <p:sp>
          <p:nvSpPr>
            <p:cNvPr id="72" name="TextBox 71"/>
            <p:cNvSpPr txBox="1"/>
            <p:nvPr/>
          </p:nvSpPr>
          <p:spPr>
            <a:xfrm>
              <a:off x="141695" y="487090"/>
              <a:ext cx="425952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ru-RU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На </a:t>
              </a:r>
              <a:r>
                <a:rPr kumimoji="0" lang="ru-RU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березі</a:t>
              </a:r>
              <a:r>
                <a:rPr kumimoji="0" lang="ru-RU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ru-RU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лежить</a:t>
              </a:r>
              <a:r>
                <a:rPr kumimoji="0" lang="ru-RU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…</a:t>
              </a:r>
              <a:endPara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74" name="Рисунок 73"/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60299" y="1387529"/>
              <a:ext cx="1275394" cy="1275394"/>
            </a:xfrm>
            <a:prstGeom prst="rect">
              <a:avLst/>
            </a:prstGeom>
          </p:spPr>
        </p:pic>
      </p:grpSp>
      <p:grpSp>
        <p:nvGrpSpPr>
          <p:cNvPr id="69" name="Группа 68"/>
          <p:cNvGrpSpPr/>
          <p:nvPr/>
        </p:nvGrpSpPr>
        <p:grpSpPr>
          <a:xfrm>
            <a:off x="6132240" y="1610105"/>
            <a:ext cx="3998915" cy="2238569"/>
            <a:chOff x="340957" y="350186"/>
            <a:chExt cx="3998915" cy="2238569"/>
          </a:xfrm>
        </p:grpSpPr>
        <p:sp>
          <p:nvSpPr>
            <p:cNvPr id="55" name="Прямоугольник: скругленные углы 54"/>
            <p:cNvSpPr/>
            <p:nvPr/>
          </p:nvSpPr>
          <p:spPr>
            <a:xfrm>
              <a:off x="340957" y="350186"/>
              <a:ext cx="3998915" cy="2238569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505680" y="410284"/>
              <a:ext cx="3707247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ru-RU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Жанна </a:t>
              </a:r>
              <a:r>
                <a:rPr kumimoji="0" lang="ru-RU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поділилася</a:t>
              </a:r>
              <a:r>
                <a:rPr kumimoji="0" lang="ru-RU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ru-RU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своїми</a:t>
              </a:r>
              <a:r>
                <a:rPr kumimoji="0" lang="ru-RU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…</a:t>
              </a:r>
              <a:endPara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66" name="Рисунок 65"/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7660" y="1335592"/>
              <a:ext cx="880685" cy="1062200"/>
            </a:xfrm>
            <a:prstGeom prst="rect">
              <a:avLst/>
            </a:prstGeom>
          </p:spPr>
        </p:pic>
        <p:pic>
          <p:nvPicPr>
            <p:cNvPr id="68" name="Рисунок 67"/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1463" y="1214745"/>
              <a:ext cx="1175413" cy="1175413"/>
            </a:xfrm>
            <a:prstGeom prst="rect">
              <a:avLst/>
            </a:prstGeom>
          </p:spPr>
        </p:pic>
      </p:grpSp>
      <p:grpSp>
        <p:nvGrpSpPr>
          <p:cNvPr id="63" name="Группа 62"/>
          <p:cNvGrpSpPr/>
          <p:nvPr/>
        </p:nvGrpSpPr>
        <p:grpSpPr>
          <a:xfrm>
            <a:off x="6144379" y="1590088"/>
            <a:ext cx="4005629" cy="2238569"/>
            <a:chOff x="394756" y="3505255"/>
            <a:chExt cx="4005629" cy="2238569"/>
          </a:xfrm>
        </p:grpSpPr>
        <p:sp>
          <p:nvSpPr>
            <p:cNvPr id="56" name="Прямоугольник: скругленные углы 55"/>
            <p:cNvSpPr/>
            <p:nvPr/>
          </p:nvSpPr>
          <p:spPr>
            <a:xfrm>
              <a:off x="394756" y="3505255"/>
              <a:ext cx="4005629" cy="2238569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sz="4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58" name="Рисунок 57"/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1247" y="4254778"/>
              <a:ext cx="1438083" cy="1447747"/>
            </a:xfrm>
            <a:prstGeom prst="rect">
              <a:avLst/>
            </a:prstGeom>
          </p:spPr>
        </p:pic>
        <p:sp>
          <p:nvSpPr>
            <p:cNvPr id="60" name="TextBox 59"/>
            <p:cNvSpPr txBox="1"/>
            <p:nvPr/>
          </p:nvSpPr>
          <p:spPr>
            <a:xfrm>
              <a:off x="815139" y="3722019"/>
              <a:ext cx="316446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0" lang="ru-RU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Жук </a:t>
              </a:r>
              <a:r>
                <a:rPr kumimoji="0" lang="ru-RU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сів</a:t>
              </a:r>
              <a:r>
                <a:rPr kumimoji="0" lang="ru-RU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на…</a:t>
              </a:r>
              <a:endParaRPr lang="ru-RU" sz="3600" dirty="0"/>
            </a:p>
          </p:txBody>
        </p:sp>
        <p:pic>
          <p:nvPicPr>
            <p:cNvPr id="62" name="Рисунок 61"/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90808" y="4527676"/>
              <a:ext cx="909459" cy="909459"/>
            </a:xfrm>
            <a:prstGeom prst="rect">
              <a:avLst/>
            </a:prstGeom>
          </p:spPr>
        </p:pic>
      </p:grpSp>
      <p:grpSp>
        <p:nvGrpSpPr>
          <p:cNvPr id="61" name="Группа 60"/>
          <p:cNvGrpSpPr/>
          <p:nvPr/>
        </p:nvGrpSpPr>
        <p:grpSpPr>
          <a:xfrm>
            <a:off x="6178502" y="1579984"/>
            <a:ext cx="3944168" cy="2234641"/>
            <a:chOff x="6071389" y="1460611"/>
            <a:chExt cx="3944168" cy="2234641"/>
          </a:xfrm>
        </p:grpSpPr>
        <p:grpSp>
          <p:nvGrpSpPr>
            <p:cNvPr id="89" name="Группа 88"/>
            <p:cNvGrpSpPr/>
            <p:nvPr/>
          </p:nvGrpSpPr>
          <p:grpSpPr>
            <a:xfrm>
              <a:off x="6071389" y="1460611"/>
              <a:ext cx="3944168" cy="2234641"/>
              <a:chOff x="302321" y="293605"/>
              <a:chExt cx="3944168" cy="2234641"/>
            </a:xfrm>
          </p:grpSpPr>
          <p:sp>
            <p:nvSpPr>
              <p:cNvPr id="52" name="Прямоугольник: скругленные углы 51"/>
              <p:cNvSpPr/>
              <p:nvPr/>
            </p:nvSpPr>
            <p:spPr>
              <a:xfrm>
                <a:off x="342206" y="293605"/>
                <a:ext cx="3904283" cy="2234641"/>
              </a:xfrm>
              <a:prstGeom prst="roundRect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 sz="4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4" name="TextBox 83"/>
              <p:cNvSpPr txBox="1"/>
              <p:nvPr/>
            </p:nvSpPr>
            <p:spPr>
              <a:xfrm>
                <a:off x="302321" y="445715"/>
                <a:ext cx="386164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lang="ru-RU" sz="24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У </a:t>
                </a:r>
                <a:r>
                  <a:rPr lang="ru-RU" sz="2400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книжці</a:t>
                </a:r>
                <a:r>
                  <a:rPr lang="ru-RU" sz="24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написано про…</a:t>
                </a:r>
                <a:endPara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pic>
            <p:nvPicPr>
              <p:cNvPr id="86" name="Рисунок 85"/>
              <p:cNvPicPr>
                <a:picLocks noChangeAspect="1"/>
              </p:cNvPicPr>
              <p:nvPr/>
            </p:nvPicPr>
            <p:blipFill>
              <a:blip r:embed="rId3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1467889" y="1025378"/>
                <a:ext cx="1417710" cy="1417710"/>
              </a:xfrm>
              <a:prstGeom prst="rect">
                <a:avLst/>
              </a:prstGeom>
            </p:spPr>
          </p:pic>
        </p:grpSp>
        <p:pic>
          <p:nvPicPr>
            <p:cNvPr id="57" name="Рисунок 5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04953">
              <a:off x="7719659" y="2505286"/>
              <a:ext cx="477127" cy="477127"/>
            </a:xfrm>
            <a:prstGeom prst="rect">
              <a:avLst/>
            </a:prstGeom>
          </p:spPr>
        </p:pic>
      </p:grpSp>
      <p:pic>
        <p:nvPicPr>
          <p:cNvPr id="34" name="Рисунок 33"/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1567" y="1248183"/>
            <a:ext cx="3172009" cy="315074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2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3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4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7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8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3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9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0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1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2" fill="hold">
                      <p:stCondLst>
                        <p:cond delay="indefinite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6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>
                      <p:stCondLst>
                        <p:cond delay="indefinite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6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3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4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5" fill="hold">
                      <p:stCondLst>
                        <p:cond delay="indefinite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8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9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2" fill="hold">
                      <p:stCondLst>
                        <p:cond delay="indefinite"/>
                      </p:stCondLst>
                      <p:childTnLst>
                        <p:par>
                          <p:cTn id="233" fill="hold">
                            <p:stCondLst>
                              <p:cond delay="0"/>
                            </p:stCondLst>
                            <p:childTnLst>
                              <p:par>
                                <p:cTn id="2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5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2" fill="hold">
                      <p:stCondLst>
                        <p:cond delay="indefinite"/>
                      </p:stCondLst>
                      <p:childTnLst>
                        <p:par>
                          <p:cTn id="243" fill="hold">
                            <p:stCondLst>
                              <p:cond delay="0"/>
                            </p:stCondLst>
                            <p:childTnLst>
                              <p:par>
                                <p:cTn id="24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6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7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8" fill="hold">
                      <p:stCondLst>
                        <p:cond delay="indefinite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1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2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3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5" fill="hold">
                      <p:stCondLst>
                        <p:cond delay="indefinite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0" fill="hold">
                      <p:stCondLst>
                        <p:cond delay="indefinite"/>
                      </p:stCondLst>
                      <p:childTnLst>
                        <p:par>
                          <p:cTn id="261" fill="hold">
                            <p:stCondLst>
                              <p:cond delay="0"/>
                            </p:stCondLst>
                            <p:childTnLst>
                              <p:par>
                                <p:cTn id="26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4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5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6" fill="hold">
                      <p:stCondLst>
                        <p:cond delay="indefinite"/>
                      </p:stCondLst>
                      <p:childTnLst>
                        <p:par>
                          <p:cTn id="267" fill="hold">
                            <p:stCondLst>
                              <p:cond delay="0"/>
                            </p:stCondLst>
                            <p:childTnLst>
                              <p:par>
                                <p:cTn id="26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0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1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3" fill="hold">
                      <p:stCondLst>
                        <p:cond delay="indefinite"/>
                      </p:stCondLst>
                      <p:childTnLst>
                        <p:par>
                          <p:cTn id="274" fill="hold">
                            <p:stCondLst>
                              <p:cond delay="0"/>
                            </p:stCondLst>
                            <p:childTnLst>
                              <p:par>
                                <p:cTn id="2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8" fill="hold">
                      <p:stCondLst>
                        <p:cond delay="indefinite"/>
                      </p:stCondLst>
                      <p:childTnLst>
                        <p:par>
                          <p:cTn id="279" fill="hold">
                            <p:stCondLst>
                              <p:cond delay="0"/>
                            </p:stCondLst>
                            <p:childTnLst>
                              <p:par>
                                <p:cTn id="28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2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3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4" fill="hold">
                      <p:stCondLst>
                        <p:cond delay="indefinite"/>
                      </p:stCondLst>
                      <p:childTnLst>
                        <p:par>
                          <p:cTn id="285" fill="hold">
                            <p:stCondLst>
                              <p:cond delay="0"/>
                            </p:stCondLst>
                            <p:childTnLst>
                              <p:par>
                                <p:cTn id="28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8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9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1" fill="hold">
                      <p:stCondLst>
                        <p:cond delay="indefinite"/>
                      </p:stCondLst>
                      <p:childTnLst>
                        <p:par>
                          <p:cTn id="292" fill="hold">
                            <p:stCondLst>
                              <p:cond delay="0"/>
                            </p:stCondLst>
                            <p:childTnLst>
                              <p:par>
                                <p:cTn id="29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6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7" fill="hold">
                      <p:stCondLst>
                        <p:cond delay="0"/>
                      </p:stCondLst>
                      <p:childTnLst>
                        <p:par>
                          <p:cTn id="298" fill="hold">
                            <p:stCondLst>
                              <p:cond delay="0"/>
                            </p:stCondLst>
                            <p:childTnLst>
                              <p:par>
                                <p:cTn id="29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1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2" fill="hold">
                      <p:stCondLst>
                        <p:cond delay="indefinite"/>
                      </p:stCondLst>
                      <p:childTnLst>
                        <p:par>
                          <p:cTn id="303" fill="hold">
                            <p:stCondLst>
                              <p:cond delay="0"/>
                            </p:stCondLst>
                            <p:childTnLst>
                              <p:par>
                                <p:cTn id="30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103378FC-F856-43D2-9CBC-E29E093E44A5}"/>
</file>

<file path=customXml/itemProps2.xml><?xml version="1.0" encoding="utf-8"?>
<ds:datastoreItem xmlns:ds="http://schemas.openxmlformats.org/officeDocument/2006/customXml" ds:itemID="{427023DF-BCEB-455B-AEB0-56474718EB1C}"/>
</file>

<file path=customXml/itemProps3.xml><?xml version="1.0" encoding="utf-8"?>
<ds:datastoreItem xmlns:ds="http://schemas.openxmlformats.org/officeDocument/2006/customXml" ds:itemID="{ED8112BA-DB6E-4774-8A44-7FA557F5E3FD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220</Words>
  <Application>WPS Presentation</Application>
  <PresentationFormat>Широкоэкранный</PresentationFormat>
  <Paragraphs>24</Paragraphs>
  <Slides>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9" baseType="lpstr">
      <vt:lpstr>Arial</vt:lpstr>
      <vt:lpstr>SimSun</vt:lpstr>
      <vt:lpstr>Wingdings</vt:lpstr>
      <vt:lpstr>Calibri Light</vt:lpstr>
      <vt:lpstr>Calibri</vt:lpstr>
      <vt:lpstr>Microsoft YaHei</vt:lpstr>
      <vt:lpstr>Arial Unicode MS</vt:lpstr>
      <vt:lpstr>Тема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Ольга Мосалкова</dc:creator>
  <cp:lastModifiedBy>yanag</cp:lastModifiedBy>
  <cp:revision>8</cp:revision>
  <dcterms:created xsi:type="dcterms:W3CDTF">2024-07-26T20:23:00Z</dcterms:created>
  <dcterms:modified xsi:type="dcterms:W3CDTF">2025-03-18T15:35:44Z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1AEE7638F2904B5A9C7A6228DAB11B73_12</vt:lpwstr>
  </property>
  <property fmtid="{D5CDD505-2E9C-101B-9397-08002B2CF9AE}" pid="3" name="KSOProductBuildVer">
    <vt:lpwstr>1033-12.2.0.20326</vt:lpwstr>
  </property>
  <property fmtid="{D5CDD505-2E9C-101B-9397-08002B2CF9AE}" pid="4" name="ContentTypeId">
    <vt:lpwstr>0x010100F36324872565BB459892B1B9D623CC6C</vt:lpwstr>
  </property>
</Properties>
</file>