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0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0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55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39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54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9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56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60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085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9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041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A5BF2-CFD0-4B43-827A-7A83C728D4F2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DC58B-8FB0-4851-8472-4DCA5AF32D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78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" y="-8576"/>
            <a:ext cx="12192001" cy="68665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" y="3305416"/>
            <a:ext cx="3021167" cy="30211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43" y="5170116"/>
            <a:ext cx="1422175" cy="1422175"/>
          </a:xfrm>
          <a:prstGeom prst="rect">
            <a:avLst/>
          </a:prstGeom>
        </p:spPr>
      </p:pic>
      <p:sp>
        <p:nvSpPr>
          <p:cNvPr id="7" name="Прямоугольник: скругленные углы 4">
            <a:extLst>
              <a:ext uri="{FF2B5EF4-FFF2-40B4-BE49-F238E27FC236}">
                <a16:creationId xmlns:a16="http://schemas.microsoft.com/office/drawing/2014/main" id="{872D0BFF-9B0F-EAF4-A723-31A798ED7286}"/>
              </a:ext>
            </a:extLst>
          </p:cNvPr>
          <p:cNvSpPr/>
          <p:nvPr/>
        </p:nvSpPr>
        <p:spPr>
          <a:xfrm>
            <a:off x="3769030" y="609781"/>
            <a:ext cx="6847772" cy="125372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1535" y="908922"/>
            <a:ext cx="6476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Ща-ща-ща - поймали мы леща.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100" y="1430488"/>
            <a:ext cx="3265165" cy="3265165"/>
          </a:xfrm>
          <a:prstGeom prst="rect">
            <a:avLst/>
          </a:prstGeom>
          <a:effectLst>
            <a:glow rad="123770">
              <a:schemeClr val="bg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4163117" y="912830"/>
            <a:ext cx="7198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Ще-ще-ще – в </a:t>
            </a:r>
            <a:r>
              <a:rPr lang="uk-U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новом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 я </a:t>
            </a:r>
            <a:r>
              <a:rPr lang="uk-U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плаще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5063" y="917122"/>
            <a:ext cx="7061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Щи-щи-щи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uk-U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свежие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овощи</a:t>
            </a:r>
            <a:r>
              <a:rPr lang="uk-UA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09" y="3985970"/>
            <a:ext cx="1360183" cy="13601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473" y="1988856"/>
            <a:ext cx="2547068" cy="2547068"/>
          </a:xfrm>
          <a:prstGeom prst="rect">
            <a:avLst/>
          </a:prstGeom>
          <a:effectLst>
            <a:glow rad="117736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14" y="3871365"/>
            <a:ext cx="1459255" cy="145925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64" y="1700573"/>
            <a:ext cx="2750431" cy="275043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98" y="3935936"/>
            <a:ext cx="1443500" cy="14435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8" name="TextBox 27"/>
          <p:cNvSpPr txBox="1"/>
          <p:nvPr/>
        </p:nvSpPr>
        <p:spPr>
          <a:xfrm>
            <a:off x="4665546" y="908922"/>
            <a:ext cx="6105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Щу-щу-щу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– щётку я ищу.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891" y="2322907"/>
            <a:ext cx="2103213" cy="184589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74" y="3929834"/>
            <a:ext cx="1459256" cy="145925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31" name="TextBox 30"/>
          <p:cNvSpPr txBox="1"/>
          <p:nvPr/>
        </p:nvSpPr>
        <p:spPr>
          <a:xfrm>
            <a:off x="4152226" y="910776"/>
            <a:ext cx="6894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Ощ-ощ-ощ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– мама варит борщ.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984" y="2244230"/>
            <a:ext cx="1916046" cy="191604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595" y="4022475"/>
            <a:ext cx="1271590" cy="127159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8221" y="5098253"/>
            <a:ext cx="1486750" cy="148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4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54219 -0.018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2 -0.12037 L -0.16562 0.2421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06797 0.2516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8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0.13594 0.2432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26 -0.11759 L 0.03528 0.2430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-0.16829 L 0.22734 0.24328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1" y="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63177 -0.00694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57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build="allAtOnce"/>
      <p:bldP spid="12" grpId="0"/>
      <p:bldP spid="12" grpId="1"/>
      <p:bldP spid="16" grpId="0" build="allAtOnce"/>
      <p:bldP spid="28" grpId="0"/>
      <p:bldP spid="28" grpId="1"/>
      <p:bldP spid="31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D189F-9044-4E7B-A3B1-F1ACE6667020}"/>
</file>

<file path=customXml/itemProps2.xml><?xml version="1.0" encoding="utf-8"?>
<ds:datastoreItem xmlns:ds="http://schemas.openxmlformats.org/officeDocument/2006/customXml" ds:itemID="{88A9AC80-C369-4032-AA45-B852DCAB6117}"/>
</file>

<file path=customXml/itemProps3.xml><?xml version="1.0" encoding="utf-8"?>
<ds:datastoreItem xmlns:ds="http://schemas.openxmlformats.org/officeDocument/2006/customXml" ds:itemID="{2DE4FD32-7531-4833-A11B-830AEAEA4A19}"/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30</Words>
  <Application>Microsoft Macintosh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Марианна Сита</cp:lastModifiedBy>
  <cp:revision>12</cp:revision>
  <dcterms:created xsi:type="dcterms:W3CDTF">2024-12-14T07:49:20Z</dcterms:created>
  <dcterms:modified xsi:type="dcterms:W3CDTF">2024-12-15T19:50:03Z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