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79D4-D7EC-4A81-AB4A-E3D106B351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460-09F6-487F-A592-8998202F1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012"/>
            <a:ext cx="12192000" cy="685498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097763" y="727788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285861" y="964164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73959" y="118809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662057" y="1440025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ŻA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226351" y="2388638"/>
            <a:ext cx="1035698" cy="623593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50155" y="165462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038253" y="19843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234196" y="3012231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969898" y="320351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330213" y="3633623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38257" y="3357466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1261" y="3493017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ŻO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089178" y="38382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838130" y="439316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957804" y="515827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16964" y="5463070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ŻU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368003" y="5808302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9348" y="5133418"/>
            <a:ext cx="1612697" cy="1611002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5581261" y="564190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974632" y="5761649"/>
            <a:ext cx="1035698" cy="690465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ŻE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71400" y="1273208"/>
            <a:ext cx="1338543" cy="12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874068" y="2285181"/>
            <a:ext cx="1816304" cy="20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-515" r="14833" b="3941"/>
          <a:stretch>
            <a:fillRect/>
          </a:stretch>
        </p:blipFill>
        <p:spPr bwMode="auto">
          <a:xfrm rot="19781018">
            <a:off x="4049738" y="2838739"/>
            <a:ext cx="1299259" cy="172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2515" y="4942329"/>
            <a:ext cx="1791093" cy="17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745" y="273760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05681" y="353744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85" y="682669"/>
            <a:ext cx="2628838" cy="17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69701 -0.058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44" y="-29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0.71132 0.3516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73" y="1756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76159 0.303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</Words>
  <Application>Microsoft Office PowerPoint</Application>
  <PresentationFormat>Широкоэкранный</PresentationFormat>
  <Paragraphs>19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13</cp:revision>
  <dcterms:created xsi:type="dcterms:W3CDTF">2024-04-16T06:06:00Z</dcterms:created>
  <dcterms:modified xsi:type="dcterms:W3CDTF">2025-07-09T14:35:30Z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EC8C34C36CC84635BCC46DA88AF60B60_12</vt:lpwstr>
  </property>
  <property fmtid="{D5CDD505-2E9C-101B-9397-08002B2CF9AE}" pid="3" name="KSOProductBuildVer">
    <vt:lpwstr>1033-12.2.0.20782</vt:lpwstr>
  </property>
</Properties>
</file>