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4"/>
            <a:ext cx="12192000" cy="7126014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H="1" flipV="1">
            <a:off x="191344" y="-51077"/>
            <a:ext cx="9001000" cy="6909075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7" y="2536883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28" y="917130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08" y="512910"/>
            <a:ext cx="1800000" cy="8084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8" y="4604713"/>
            <a:ext cx="2520000" cy="2520000"/>
          </a:xfrm>
          <a:prstGeom prst="rect">
            <a:avLst/>
          </a:prstGeom>
        </p:spPr>
      </p:pic>
      <p:pic>
        <p:nvPicPr>
          <p:cNvPr id="14" name="Рисунок 13" hidden="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94" y="-255083"/>
            <a:ext cx="6665720" cy="6858000"/>
          </a:xfrm>
          <a:prstGeom prst="rect">
            <a:avLst/>
          </a:prstGeom>
        </p:spPr>
      </p:pic>
      <p:pic>
        <p:nvPicPr>
          <p:cNvPr id="15" name="Picture 1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832215" y="3141345"/>
            <a:ext cx="3302635" cy="330263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BA8542B5-0143-30BC-A60E-09ADB67811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2257" y="2536883"/>
            <a:ext cx="1532003" cy="15320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A86D6520-E8EA-032F-B344-CD581AC886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5375" y="544783"/>
            <a:ext cx="1834933" cy="183493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руг, часы&#10;&#10;Автоматически созданное описание">
            <a:extLst>
              <a:ext uri="{FF2B5EF4-FFF2-40B4-BE49-F238E27FC236}">
                <a16:creationId xmlns:a16="http://schemas.microsoft.com/office/drawing/2014/main" id="{1357A216-2F25-E59E-1100-B074B69F53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79506" y="3816603"/>
            <a:ext cx="2230691" cy="223069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еда, посуда, блюдо, тарелка&#10;&#10;Автоматически созданное описание">
            <a:extLst>
              <a:ext uri="{FF2B5EF4-FFF2-40B4-BE49-F238E27FC236}">
                <a16:creationId xmlns:a16="http://schemas.microsoft.com/office/drawing/2014/main" id="{DAA6B4F4-7879-2F2D-D3DD-7868AFBF2A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4243" y="2123838"/>
            <a:ext cx="2231808" cy="167385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E6FBB69F-B638-86B5-14B7-7CEDE88D8C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2160" y="3914495"/>
            <a:ext cx="2027423" cy="1802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0234E-6 -1.11111E-6 C -0.02878 0.00115 -0.05066 -0.0125 -0.06994 0.0206 C -0.0715 0.02916 -0.0745 0.03541 -0.07632 0.04375 C -0.08062 0.06342 -0.07672 0.05162 -0.08153 0.06435 C -0.08427 0.08865 -0.08948 0.1118 -0.09313 0.13564 C -0.09508 0.14861 -0.09586 0.1618 -0.09834 0.17477 C -0.09951 0.1912 -0.10303 0.20486 -0.10485 0.2206 C -0.10837 0.25231 -0.11149 0.28495 -0.11384 0.31713 C -0.11423 0.32939 -0.11371 0.34189 -0.11514 0.35393 C -0.11553 0.35717 -0.11814 0.3581 -0.11905 0.36088 C -0.12035 0.36504 -0.12009 0.3706 -0.12165 0.37477 C -0.12257 0.37708 -0.12335 0.37939 -0.12426 0.38171 C -0.1253 0.39444 -0.127 0.40578 -0.12817 0.41828 C -0.12778 0.44444 -0.12765 0.47037 -0.12687 0.49652 C -0.12673 0.50277 -0.12426 0.51504 -0.12426 0.51504 " pathEditMode="relative" ptsTypes="ffffffffffffff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39414 0.4976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0859 0.2428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37304 0.0490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5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25547 0.32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17</cp:revision>
  <dcterms:created xsi:type="dcterms:W3CDTF">2024-06-06T14:12:50Z</dcterms:created>
  <dcterms:modified xsi:type="dcterms:W3CDTF">2024-11-04T14:44:59Z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0E31B989EE8E4B26AA740C3C1DF26A84_12</vt:lpwstr>
  </property>
  <property fmtid="{D5CDD505-2E9C-101B-9397-08002B2CF9AE}" pid="3" name="KSOProductBuildVer">
    <vt:lpwstr>1033-12.2.0.17119</vt:lpwstr>
  </property>
</Properties>
</file>