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45" y="2034540"/>
            <a:ext cx="4561840" cy="45618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3610" y="1671610"/>
            <a:ext cx="1150084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78E9F2-CA78-473B-BA69-06D7BE249BB1}"/>
</file>

<file path=customXml/itemProps2.xml><?xml version="1.0" encoding="utf-8"?>
<ds:datastoreItem xmlns:ds="http://schemas.openxmlformats.org/officeDocument/2006/customXml" ds:itemID="{8DBE8DDF-2F8A-4C48-8B52-07DC0195B768}"/>
</file>

<file path=customXml/itemProps3.xml><?xml version="1.0" encoding="utf-8"?>
<ds:datastoreItem xmlns:ds="http://schemas.openxmlformats.org/officeDocument/2006/customXml" ds:itemID="{0A5F59B1-E895-42E6-94DE-FFD57365D83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11</cp:revision>
  <dcterms:created xsi:type="dcterms:W3CDTF">2024-04-27T21:20:00Z</dcterms:created>
  <dcterms:modified xsi:type="dcterms:W3CDTF">2025-07-04T07:45:33Z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