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>
        <p:scale>
          <a:sx n="75" d="100"/>
          <a:sy n="75" d="100"/>
        </p:scale>
        <p:origin x="18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0087" y="2673864"/>
            <a:ext cx="1471442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b="9018"/>
          <a:stretch/>
        </p:blipFill>
        <p:spPr>
          <a:xfrm>
            <a:off x="7225483" y="2719727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4744" y="4634371"/>
            <a:ext cx="1780252" cy="17802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uk-UA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uk-UA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9004" y="555741"/>
            <a:ext cx="1327490" cy="132749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816467" y="1119716"/>
            <a:ext cx="4821430" cy="45464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6E92C7-348E-FB84-3408-2B9B0A461E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7" y="3088293"/>
            <a:ext cx="3229275" cy="3229275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606462" y="22294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79" y="24583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2DB3A3-A44E-4203-BC18-5ECED01DD56D}"/>
</file>

<file path=customXml/itemProps2.xml><?xml version="1.0" encoding="utf-8"?>
<ds:datastoreItem xmlns:ds="http://schemas.openxmlformats.org/officeDocument/2006/customXml" ds:itemID="{A08ACE71-B58E-4118-BCBF-5D7F11DA76B9}"/>
</file>

<file path=customXml/itemProps3.xml><?xml version="1.0" encoding="utf-8"?>
<ds:datastoreItem xmlns:ds="http://schemas.openxmlformats.org/officeDocument/2006/customXml" ds:itemID="{2BC4A949-3B8C-4EA4-AB18-73C9D25F1C4F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2024-04-15T16:33:05Z</dcterms:created>
  <dcterms:modified xsi:type="dcterms:W3CDTF">2025-06-13T10:10:21Z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