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864272" y="1777575"/>
            <a:ext cx="3041550" cy="131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676">
            <a:off x="647773" y="836389"/>
            <a:ext cx="2227996" cy="2227996"/>
          </a:xfrm>
          <a:prstGeom prst="rect">
            <a:avLst/>
          </a:prstGeom>
        </p:spPr>
      </p:pic>
      <p:pic>
        <p:nvPicPr>
          <p:cNvPr id="56" name="Персонаж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676" flipH="1">
            <a:off x="8858164" y="1859676"/>
            <a:ext cx="2522023" cy="2522023"/>
          </a:xfrm>
          <a:prstGeom prst="rect">
            <a:avLst/>
          </a:prstGeom>
        </p:spPr>
      </p:pic>
      <p:pic>
        <p:nvPicPr>
          <p:cNvPr id="57" name="Персонаж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676">
            <a:off x="1517264" y="3923616"/>
            <a:ext cx="2226424" cy="2226424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45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3125 -0.10995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-0.10995 L 0.3125 -0.11018 C 0.31836 -0.11018 0.32474 -0.11018 0.33099 -0.11018 C 0.34558 -0.11041 0.33347 -0.11041 0.34375 -0.11088 C 0.3461 -0.11088 0.34922 -0.11088 0.35144 -0.11111 C 0.35586 -0.11134 0.36589 -0.11203 0.37253 -0.1125 C 0.37461 -0.1125 0.3767 -0.1125 0.37878 -0.1125 C 0.38178 -0.11273 0.3849 -0.11273 0.38829 -0.11296 C 0.39076 -0.11296 0.39362 -0.11319 0.39623 -0.11319 C 0.40625 -0.11342 0.41628 -0.11342 0.42631 -0.11342 C 0.44506 -0.11435 0.42904 -0.11365 0.47279 -0.11412 C 0.47917 -0.11412 0.48373 -0.11435 0.48998 -0.11458 C 0.49206 -0.11458 0.49323 -0.11458 0.4948 -0.11458 C 0.49714 -0.11481 0.49896 -0.11481 0.50105 -0.11504 C 0.50508 -0.11527 0.51355 -0.11527 0.51719 -0.11527 C 0.5198 -0.1155 0.52253 -0.1155 0.52487 -0.1155 C 0.52644 -0.11574 0.528 -0.11574 0.52982 -0.11574 C 0.57448 -0.11574 0.61888 -0.11574 0.66342 -0.1155 C 0.66563 -0.1155 0.66641 -0.11504 0.66797 -0.11504 C 0.66797 -0.11527 0.68008 -0.11412 0.68269 -0.11388 C 0.68386 -0.11388 0.68568 -0.11388 0.68724 -0.11365 C 0.69336 -0.11296 0.68985 -0.11319 0.69857 -0.11273 C 0.69909 -0.1125 0.69935 -0.1125 0.69987 -0.11226 C 0.70287 -0.1118 0.70756 -0.11111 0.71094 -0.11064 C 0.71289 -0.10995 0.71263 -0.10995 0.71732 -0.10902 C 0.71836 -0.10902 0.71941 -0.10902 0.72123 -0.10902 " pathEditMode="fixed" rAng="0" ptsTypes="AAAAAAAAAAAAAAAAAAAAAA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17 0.09491 L -0.1013 0.09537 C -0.10287 0.10116 -0.10404 0.10833 -0.10599 0.11366 C -0.10664 0.11597 -0.10742 0.11343 -0.10834 0.11458 C -0.11498 0.12639 -0.10755 0.12107 -0.11354 0.12384 C -0.11432 0.12477 -0.11537 0.1257 -0.11628 0.12732 C -0.11693 0.12824 -0.11784 0.13056 -0.11836 0.13056 C -0.12071 0.13195 -0.12305 0.13195 -0.12526 0.13241 C -0.12604 0.13241 -0.12696 0.1331 -0.12748 0.13333 C -0.12813 0.1338 -0.12891 0.13426 -0.12943 0.13495 C -0.13047 0.13611 -0.13125 0.1375 -0.13229 0.1382 C -0.13307 0.13912 -0.13412 0.13866 -0.13529 0.13912 C -0.14571 0.15463 -0.13334 0.1375 -0.14102 0.1456 C -0.1418 0.14653 -0.14258 0.14815 -0.14323 0.14908 C -0.14453 0.1507 -0.14701 0.15208 -0.14714 0.15232 C -0.14779 0.15324 -0.14844 0.15533 -0.14922 0.15579 C -0.15026 0.15648 -0.15664 0.15648 -0.15703 0.15671 C -0.16628 0.15648 -0.16888 0.15486 -0.1806 0.15232 C -0.18216 0.15232 -0.18347 0.15255 -0.18503 0.15255 C -0.18724 0.15278 -0.18946 0.15486 -0.19154 0.15463 L -0.21211 0.14213 C -0.21406 0.13079 -0.21211 0.13958 -0.21849 0.13195 C -0.21888 0.13148 -0.21914 0.1294 -0.21966 0.12894 C -0.22318 0.12546 -0.22748 0.12338 -0.23112 0.11898 L -0.23464 0.11505 C -0.23763 0.10741 -0.23386 0.11574 -0.24219 0.10671 C -0.24258 0.10648 -0.24284 0.10463 -0.24336 0.10394 C -0.24414 0.10255 -0.24505 0.10139 -0.24597 0.10023 C -0.24831 0.09792 -0.25182 0.09421 -0.25417 0.09167 C -0.25677 0.08681 -0.25651 0.08681 -0.26068 0.08426 C -0.26589 0.08009 -0.27149 0.07732 -0.27682 0.07408 C -0.27735 0.07292 -0.278 0.07153 -0.27852 0.07107 C -0.27969 0.06921 -0.28112 0.06852 -0.28242 0.06667 C -0.28334 0.06505 -0.28373 0.06204 -0.28464 0.06088 L -0.28802 0.05695 C -0.28841 0.05625 -0.28893 0.05533 -0.28932 0.0544 C -0.28985 0.05232 -0.2905 0.05023 -0.29115 0.04815 C -0.29284 0.04491 -0.29375 0.04514 -0.29557 0.0419 C -0.2961 0.04097 -0.29649 0.03958 -0.29701 0.03889 C -0.29792 0.03727 -0.29883 0.03681 -0.29974 0.03519 C -0.3 0.03449 -0.30039 0.03287 -0.30078 0.03241 C -0.30417 0.02963 -0.30794 0.02732 -0.3112 0.02523 C -0.31172 0.02431 -0.31198 0.02315 -0.31237 0.02222 C -0.31628 0.01458 -0.31263 0.02315 -0.3155 0.01597 C -0.31472 0.0044 -0.31472 0.0125 -0.3168 0.00625 C -0.31706 0.00486 -0.31706 0.00162 -0.31758 0.00093 C -0.32578 -0.00486 -0.33412 -0.0081 -0.34258 -0.01296 C -0.34284 -0.01389 -0.34336 -0.01481 -0.34375 -0.01597 C -0.34427 -0.01736 -0.34401 -0.02037 -0.34453 -0.02106 C -0.34571 -0.02268 -0.3474 -0.02245 -0.34844 -0.02292 " pathEditMode="fixed" rAng="900000" ptsTypes="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6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4 -0.02292 L -0.34844 -0.02292 L -0.51172 -0.02037 C -0.51979 -0.02014 -0.52761 -0.01875 -0.53555 -0.01759 C -0.5388 -0.01713 -0.54206 -0.01667 -0.54531 -0.01597 C -0.57253 -0.01065 -0.54297 -0.01528 -0.56706 -0.01204 C -0.57709 -0.00694 -0.56927 -0.01018 -0.58659 -0.00625 C -0.5905 -0.00532 -0.59818 -0.00347 -0.59818 -0.00324 C -0.60026 -0.00208 -0.60156 -0.00023 -0.60404 0.0007 C -0.60716 0.00208 -0.61094 0.00255 -0.61393 0.00347 C -0.62123 0.00602 -0.62461 0.00764 -0.63164 0.01065 C -0.63281 0.01227 -0.63399 0.01366 -0.63555 0.01505 C -0.64011 0.01852 -0.64948 0.025 -0.64948 0.025 C -0.65417 0.03565 -0.64779 0.02245 -0.65508 0.03333 C -0.65625 0.03472 -0.65664 0.03634 -0.65716 0.0375 C -0.65781 0.04283 -0.65781 0.04815 -0.65925 0.05324 C -0.6599 0.05602 -0.66289 0.0588 -0.66315 0.06181 C -0.66406 0.07199 -0.66315 0.08241 -0.66315 0.09306 " pathEditMode="relative" rAng="0" ptsTypes="AAAAAAAAAAAAAAAAAA">
                                      <p:cBhvr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0013 0.00047 C 0.00495 0.00348 0.00872 0.00556 0.0138 0.01019 C 0.01471 0.01112 0.0155 0.01227 0.01628 0.01297 C 0.01953 0.01551 0.02279 0.01644 0.02578 0.01783 C 0.02904 0.02408 0.03685 0.04028 0.03906 0.04144 C 0.04271 0.04329 0.04453 0.04375 0.04792 0.0463 C 0.04896 0.047 0.05013 0.04769 0.0513 0.04908 C 0.05234 0.0507 0.05352 0.05348 0.05469 0.05463 C 0.05599 0.05649 0.05742 0.05672 0.05886 0.05741 C 0.07917 0.0669 0.07396 0.06158 0.10404 0.05903 C 0.10573 0.05973 0.10729 0.06065 0.10899 0.06135 C 0.11211 0.06204 0.11524 0.06135 0.11836 0.06274 C 0.12005 0.0632 0.12175 0.06737 0.12331 0.06829 C 0.12695 0.06991 0.13073 0.06875 0.13425 0.06945 C 0.14011 0.0713 0.14596 0.07431 0.15182 0.07616 C 0.15456 0.07709 0.15716 0.07709 0.15977 0.07825 C 0.16146 0.07963 0.16302 0.08241 0.16484 0.08357 C 0.16667 0.08473 0.16862 0.08403 0.17031 0.08588 C 0.17227 0.08774 0.17396 0.0919 0.17565 0.09491 L 0.20612 0.08241 C 0.2069 0.08218 0.20742 0.07987 0.20833 0.07894 C 0.21641 0.06598 0.21003 0.07547 0.21693 0.0676 C 0.21888 0.06505 0.22057 0.06065 0.22279 0.0595 C 0.228 0.05649 0.23333 0.05556 0.2388 0.05348 C 0.24141 0.05047 0.24401 0.04607 0.24675 0.04514 C 0.34089 0.01621 0.2944 0.04422 0.32761 0.02362 C 0.32774 0.01922 0.32787 0.01412 0.32826 0.01065 C 0.3293 0.00301 0.33177 -0.00972 0.33177 -0.00925 C 0.33203 -0.02268 0.33151 -0.01713 0.3332 -0.02638 " pathEditMode="relative" rAng="21240000" ptsTypes="AAAAAAAAAAAAAAAAAAAAAAAAAAAA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325ADD1-2251-4378-A9FF-DCB6CCD01749}"/>
</file>

<file path=customXml/itemProps2.xml><?xml version="1.0" encoding="utf-8"?>
<ds:datastoreItem xmlns:ds="http://schemas.openxmlformats.org/officeDocument/2006/customXml" ds:itemID="{F9341CCC-1997-4E6A-AB97-3A8CB7DBD216}"/>
</file>

<file path=customXml/itemProps3.xml><?xml version="1.0" encoding="utf-8"?>
<ds:datastoreItem xmlns:ds="http://schemas.openxmlformats.org/officeDocument/2006/customXml" ds:itemID="{AD6948FB-1B0F-4945-A609-D24C1A88A1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5</cp:revision>
  <dcterms:created xsi:type="dcterms:W3CDTF">2024-04-11T08:11:00Z</dcterms:created>
  <dcterms:modified xsi:type="dcterms:W3CDTF">2024-07-15T17:30:47Z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