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FAD106-4874-46E5-BFF2-BA939A2AB81A}"/>
</file>

<file path=customXml/itemProps2.xml><?xml version="1.0" encoding="utf-8"?>
<ds:datastoreItem xmlns:ds="http://schemas.openxmlformats.org/officeDocument/2006/customXml" ds:itemID="{04B5AADF-99CE-4181-892B-59D9DE0D9710}"/>
</file>

<file path=customXml/itemProps3.xml><?xml version="1.0" encoding="utf-8"?>
<ds:datastoreItem xmlns:ds="http://schemas.openxmlformats.org/officeDocument/2006/customXml" ds:itemID="{C5EFA802-DFCE-43AC-B370-F20C2F1DDAD7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