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2" name="мал Рисунок 2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2" r="-56525"/>
          <a:stretch>
            <a:fillRect/>
          </a:stretch>
        </p:blipFill>
        <p:spPr>
          <a:xfrm>
            <a:off x="8778011" y="2667458"/>
            <a:ext cx="3315600" cy="3315824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pic>
        <p:nvPicPr>
          <p:cNvPr id="203" name="девРисунок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13"/>
          <a:stretch>
            <a:fillRect/>
          </a:stretch>
        </p:blipFill>
        <p:spPr>
          <a:xfrm>
            <a:off x="41348" y="2667375"/>
            <a:ext cx="3409200" cy="3410022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D89BCA-A10A-483B-9DC3-CA882A5E13ED}"/>
</file>

<file path=customXml/itemProps2.xml><?xml version="1.0" encoding="utf-8"?>
<ds:datastoreItem xmlns:ds="http://schemas.openxmlformats.org/officeDocument/2006/customXml" ds:itemID="{CD3ADC68-513D-46EC-905C-944C194F1FB1}"/>
</file>

<file path=customXml/itemProps3.xml><?xml version="1.0" encoding="utf-8"?>
<ds:datastoreItem xmlns:ds="http://schemas.openxmlformats.org/officeDocument/2006/customXml" ds:itemID="{453D91EB-85FA-4A50-AC2C-9B9EE062F2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