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35C96-5A0B-A781-50C8-FECE2AF1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64EAAF-71D0-D671-4F40-D99C651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C87984-6308-E436-0F7D-4F6DFCDF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C8534B-7620-EE75-05E0-79537A24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805F9E-01EF-F419-1A41-6B705D5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77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87208-A5E5-7FD3-59BC-D4753301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6B1394-5603-F114-891D-ECA9E28CC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D1F20-42EE-7910-6B56-4AF6191B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66F5BA-63BD-6BF3-D05E-31A7C8B4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9EDC2D-D2B0-021C-ECC3-C09F005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1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5E3003-069A-C47A-1018-9D25B8B98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1AD1E7-9D9C-D449-885F-B1FAD8D3F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92AD28-25DA-C724-BAC3-B2456562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2D7162-0132-540C-907B-1D80F528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CEB2AA-67EE-89A8-09A5-3A36B6ED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77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1D1CA-86D4-FBA4-9A99-E6664E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6316D-C9B7-98C0-647D-9D960610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FBF95A-5963-92A8-FCAE-7B47FFCF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3ACB17-0FF9-18ED-6B19-169DA75A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B5E653-B9A3-9BE2-D2C7-CB857CD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2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75EB3-E26F-48DB-CE38-8A437F8E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DFD669-18CD-6A18-5CD8-3DB51AFA8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7E0F48-9A6A-3749-ABFD-980BAA2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4D227-7C24-8695-A19E-2BC162FE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B3F37-E094-C9CF-6F1E-CE0B43B6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9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19DF7-B0D9-F14D-B7D6-50786202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DC3384-D5C1-7507-6086-EFC0A455D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9BBA65-41E5-DC66-73E8-57EBDD76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356CE57-570C-0D7A-70FF-79EB07A0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7D3944-CB33-170F-16D8-D9BF0E11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26287-DD60-7238-684B-E93F0297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7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BAFB1-02AC-7908-1E64-3D7AE20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55BE1-3533-A2A3-FCA2-6AFF87D4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039092-AE54-55C5-4C90-EB6CF8BA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8C4F980-1A04-52AE-FEB8-6684D7137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A5C933E-9061-1B23-E92F-8A9459725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8730B1D-A00B-8BF4-0B0A-1DEC6A4C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9F0180A-DD2D-D546-DD28-540F0415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8BB67A-7204-37FF-186A-FF6227CB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6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273EF-D6C6-4103-1002-BF47097B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3912102-4D0D-4AA3-0AB7-C554F022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5FC08CA-FA83-E1C2-7B81-76E1EA29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ED79EA-0254-E415-DB0E-FDA4FCF6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1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0BE23EB-C263-6B7F-C2AE-AFD5A676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011A485-9F5E-F470-DD3B-6364C1E2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27DAEE-BE1D-C5B7-9EBD-8A4E9DA4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3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2A66F-EFEA-1AA1-983B-6E427F6A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BFD538-5AEC-18A0-C136-766A27D5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4DCC8E-0315-36BA-F951-E1C73E91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2D8E8F-73C9-380C-8C86-31551149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1F6709-D99E-CDE4-1164-E530407E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D56C5D-D1A5-B361-7FBE-9B695467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02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291CD-EA58-1D2A-C98A-2B008F1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0171002-047E-4F71-FC9B-008333156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69ACE-866A-67B7-D0A7-46B91B05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B1B0D8-1D68-F632-84E5-0BF13712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A031B5-CF3C-62B6-8D08-9AF89D79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21C97F-4744-FE41-80B6-AEA801E4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3D3AEF2-2C2D-3389-E797-21F2312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E2F771-C422-0519-A79C-1613E2D5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54CE2-540F-493F-2A73-E15E63E92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5293-5368-4196-A140-ED140F455EE8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2E4C6F-C416-0596-B7EE-B9308096C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B7FA14-C432-3276-5566-D3780C3FF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4F6A-6F0F-4E84-B0E6-D733E28A8A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23B90-F023-2C8F-27F1-5636E30B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5BEF65E-F405-8509-095B-AA40778CEB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" y="117108"/>
            <a:ext cx="999257" cy="9198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C5464-B3F0-FD59-9B10-A43F3F6AB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022" r="4264" b="3656"/>
          <a:stretch/>
        </p:blipFill>
        <p:spPr>
          <a:xfrm>
            <a:off x="9113896" y="4909123"/>
            <a:ext cx="1927342" cy="18854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734F41-D7B7-4FD7-0114-F590FB7A1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022" r="4264" b="3656"/>
          <a:stretch/>
        </p:blipFill>
        <p:spPr>
          <a:xfrm flipH="1">
            <a:off x="7339580" y="4299861"/>
            <a:ext cx="1927342" cy="1885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783F6D-DD4C-6A48-A403-E4EB2DCEB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5304" r="18981" b="4516"/>
          <a:stretch/>
        </p:blipFill>
        <p:spPr>
          <a:xfrm>
            <a:off x="2013228" y="4269393"/>
            <a:ext cx="1818022" cy="2473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12F55-6B7A-712C-B5E2-5879F6E799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5304" r="18981" b="4516"/>
          <a:stretch/>
        </p:blipFill>
        <p:spPr>
          <a:xfrm flipH="1">
            <a:off x="517949" y="4385475"/>
            <a:ext cx="1749669" cy="23802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13A1E-0C9D-9FEB-A761-24048BEAF5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4874" r="10430" b="5807"/>
          <a:stretch/>
        </p:blipFill>
        <p:spPr>
          <a:xfrm flipH="1">
            <a:off x="2185114" y="3030781"/>
            <a:ext cx="1125109" cy="13004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A9D6AC-3CBB-AF74-A029-7CDAA785C9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3415" r="11003" b="4946"/>
          <a:stretch/>
        </p:blipFill>
        <p:spPr>
          <a:xfrm>
            <a:off x="3765508" y="4495813"/>
            <a:ext cx="2016576" cy="22699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66AB9A-0138-ED48-4F56-8C58D7557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/>
          <a:stretch/>
        </p:blipFill>
        <p:spPr>
          <a:xfrm>
            <a:off x="5526142" y="4790422"/>
            <a:ext cx="2092934" cy="20214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62282C-713B-6587-ED9F-06630E0013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2677" r="16018" b="3385"/>
          <a:stretch/>
        </p:blipFill>
        <p:spPr>
          <a:xfrm flipH="1">
            <a:off x="920432" y="2729941"/>
            <a:ext cx="1313271" cy="1714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184390-0DEF-0D20-C125-880D0FC0C2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2677" r="15734"/>
          <a:stretch/>
        </p:blipFill>
        <p:spPr>
          <a:xfrm>
            <a:off x="10817134" y="3080860"/>
            <a:ext cx="1146576" cy="15797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5F5566B-5AAE-23AE-954E-B811147630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2677" r="15734"/>
          <a:stretch/>
        </p:blipFill>
        <p:spPr>
          <a:xfrm flipH="1">
            <a:off x="9894662" y="3416740"/>
            <a:ext cx="1146576" cy="15796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FAE52A4-C50A-CF94-C08D-958F3F74449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64" y="1682872"/>
            <a:ext cx="2567497" cy="25674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B932C5-F74D-CDBF-06F1-637648E8A02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2142" y="2242242"/>
            <a:ext cx="2269942" cy="22699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62EDDC-EE6F-4AF6-CDD1-9B5A7694D27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0896" r="2831" b="10251"/>
          <a:stretch/>
        </p:blipFill>
        <p:spPr>
          <a:xfrm>
            <a:off x="8729037" y="3342968"/>
            <a:ext cx="1148712" cy="9700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F91578F-4CF9-7F54-91EF-CDF28080FF1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1040" r="11389" b="9808"/>
          <a:stretch/>
        </p:blipFill>
        <p:spPr>
          <a:xfrm flipH="1">
            <a:off x="8148383" y="1350167"/>
            <a:ext cx="1620945" cy="151213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D2B8A7-DADB-C0AE-4F46-E6CD58DB8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4765" r="10202" b="8261"/>
          <a:stretch/>
        </p:blipFill>
        <p:spPr>
          <a:xfrm>
            <a:off x="3512142" y="1173270"/>
            <a:ext cx="4546023" cy="41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9D430B-BAF6-435C-8985-B06205D43603}"/>
</file>

<file path=customXml/itemProps2.xml><?xml version="1.0" encoding="utf-8"?>
<ds:datastoreItem xmlns:ds="http://schemas.openxmlformats.org/officeDocument/2006/customXml" ds:itemID="{C6C5DF2B-644B-4C77-96B0-4565B281D1EE}"/>
</file>

<file path=customXml/itemProps3.xml><?xml version="1.0" encoding="utf-8"?>
<ds:datastoreItem xmlns:ds="http://schemas.openxmlformats.org/officeDocument/2006/customXml" ds:itemID="{8A6E50DA-B757-43C7-9B8B-6D7EC3598607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6</cp:revision>
  <dcterms:created xsi:type="dcterms:W3CDTF">2024-04-24T11:08:00Z</dcterms:created>
  <dcterms:modified xsi:type="dcterms:W3CDTF">2024-12-23T15:59:40Z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