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4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34" Type="http://schemas.openxmlformats.org/officeDocument/2006/relationships/image" Target="../media/image26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5" Type="http://schemas.openxmlformats.org/officeDocument/2006/relationships/image" Target="../media/image17.png"/><Relationship Id="rId33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24" Type="http://schemas.openxmlformats.org/officeDocument/2006/relationships/image" Target="../media/image16.png"/><Relationship Id="rId32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microsoft.com/office/2007/relationships/hdphoto" Target="../media/hdphoto7.wdp"/><Relationship Id="rId31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705EDA5-15D5-0B59-276D-F1382F353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701A200-F4A4-4E11-8432-2550899083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92E1F3B-E553-F9A4-C143-5CDC31CA9F88}"/>
              </a:ext>
            </a:extLst>
          </p:cNvPr>
          <p:cNvSpPr/>
          <p:nvPr/>
        </p:nvSpPr>
        <p:spPr>
          <a:xfrm>
            <a:off x="1440811" y="4278152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161594B-15C0-F60C-5538-0465B5820544}"/>
              </a:ext>
            </a:extLst>
          </p:cNvPr>
          <p:cNvSpPr/>
          <p:nvPr/>
        </p:nvSpPr>
        <p:spPr>
          <a:xfrm>
            <a:off x="311544" y="265516"/>
            <a:ext cx="8415205" cy="3853723"/>
          </a:xfrm>
          <a:prstGeom prst="roundRect">
            <a:avLst/>
          </a:prstGeom>
          <a:solidFill>
            <a:srgbClr val="FFFFFF">
              <a:alpha val="60000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4" name="Прямоугольник: скругленные углы 2">
            <a:extLst>
              <a:ext uri="{FF2B5EF4-FFF2-40B4-BE49-F238E27FC236}">
                <a16:creationId xmlns:a16="http://schemas.microsoft.com/office/drawing/2014/main" id="{53DE8C3C-D711-4E3C-9F9B-A7169C4F7F6A}"/>
              </a:ext>
            </a:extLst>
          </p:cNvPr>
          <p:cNvSpPr/>
          <p:nvPr/>
        </p:nvSpPr>
        <p:spPr>
          <a:xfrm>
            <a:off x="3035988" y="4276516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рямоугольник: скругленные углы 2">
            <a:extLst>
              <a:ext uri="{FF2B5EF4-FFF2-40B4-BE49-F238E27FC236}">
                <a16:creationId xmlns:a16="http://schemas.microsoft.com/office/drawing/2014/main" id="{C01E627E-617A-4FC9-99AD-9C84A0268A9D}"/>
              </a:ext>
            </a:extLst>
          </p:cNvPr>
          <p:cNvSpPr/>
          <p:nvPr/>
        </p:nvSpPr>
        <p:spPr>
          <a:xfrm>
            <a:off x="4662334" y="4270294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Прямоугольник: скругленные углы 2">
            <a:extLst>
              <a:ext uri="{FF2B5EF4-FFF2-40B4-BE49-F238E27FC236}">
                <a16:creationId xmlns:a16="http://schemas.microsoft.com/office/drawing/2014/main" id="{14E1472E-5422-41BC-B83D-9DF6EBA8594B}"/>
              </a:ext>
            </a:extLst>
          </p:cNvPr>
          <p:cNvSpPr/>
          <p:nvPr/>
        </p:nvSpPr>
        <p:spPr>
          <a:xfrm>
            <a:off x="6301376" y="427815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8" name="Прямоугольник: скругленные углы 2">
            <a:extLst>
              <a:ext uri="{FF2B5EF4-FFF2-40B4-BE49-F238E27FC236}">
                <a16:creationId xmlns:a16="http://schemas.microsoft.com/office/drawing/2014/main" id="{92A4B528-C96E-4692-A925-46214A8A3A66}"/>
              </a:ext>
            </a:extLst>
          </p:cNvPr>
          <p:cNvSpPr/>
          <p:nvPr/>
        </p:nvSpPr>
        <p:spPr>
          <a:xfrm>
            <a:off x="2134606" y="552453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Прямоугольник: скругленные углы 2">
            <a:extLst>
              <a:ext uri="{FF2B5EF4-FFF2-40B4-BE49-F238E27FC236}">
                <a16:creationId xmlns:a16="http://schemas.microsoft.com/office/drawing/2014/main" id="{B560EDFC-7FCA-4283-B9C8-8D055F72BE29}"/>
              </a:ext>
            </a:extLst>
          </p:cNvPr>
          <p:cNvSpPr/>
          <p:nvPr/>
        </p:nvSpPr>
        <p:spPr>
          <a:xfrm>
            <a:off x="3795968" y="552453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0" name="Прямоугольник: скругленные углы 2">
            <a:extLst>
              <a:ext uri="{FF2B5EF4-FFF2-40B4-BE49-F238E27FC236}">
                <a16:creationId xmlns:a16="http://schemas.microsoft.com/office/drawing/2014/main" id="{E3FF3956-7DAD-43A5-85BA-C86D5B4338EC}"/>
              </a:ext>
            </a:extLst>
          </p:cNvPr>
          <p:cNvSpPr/>
          <p:nvPr/>
        </p:nvSpPr>
        <p:spPr>
          <a:xfrm>
            <a:off x="5457330" y="5524530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Персонаж">
            <a:extLst>
              <a:ext uri="{FF2B5EF4-FFF2-40B4-BE49-F238E27FC236}">
                <a16:creationId xmlns:a16="http://schemas.microsoft.com/office/drawing/2014/main" id="{DE6FFB73-694D-C96B-1367-592947535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896" y="3371415"/>
            <a:ext cx="3105444" cy="31054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4CED47B5-A305-F120-9BF2-DFD993B5C34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06" y="4193066"/>
            <a:ext cx="1317078" cy="131707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9EAA9155-C339-C6D2-3616-9DBD7936A4D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25" y="5563075"/>
            <a:ext cx="1093786" cy="109378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476507F5-BA34-657C-E316-6255E87E12B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3" y="4229652"/>
            <a:ext cx="1223010" cy="12230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40862AE5-BF67-6CEE-28D4-08700C9BB20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4185326"/>
            <a:ext cx="1330436" cy="133043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854D91C4-90CE-B0BF-9452-56793383F4B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89" y="5413844"/>
            <a:ext cx="1245831" cy="124583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92849FB2-CB1C-B8E6-974D-5ED11C6A72A1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0" y="5446821"/>
            <a:ext cx="1272731" cy="127273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DA5C56A5-2CE9-C13C-C158-8118EE54EF3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27" y="4328306"/>
            <a:ext cx="1035701" cy="103570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36489085-20FD-5D8F-BC89-FE4191FAC97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3" y="4227271"/>
            <a:ext cx="1223010" cy="122301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17A4CBF2-F68B-7828-2EB3-A16E40E124DF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13" y="-38881"/>
            <a:ext cx="2954482" cy="295448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CD477739-FA2D-1ABE-07A2-5B37F1C8FA97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42" y="4185395"/>
            <a:ext cx="1330436" cy="133043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8159D89E-132E-1CF4-FF22-4D19ED3D19D4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0"/>
          <a:stretch/>
        </p:blipFill>
        <p:spPr>
          <a:xfrm>
            <a:off x="4970293" y="768610"/>
            <a:ext cx="4026795" cy="352506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B0C05AEE-0138-09F9-531A-7E535B7C9A15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55" y="4192618"/>
            <a:ext cx="1317078" cy="131707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8E53F851-246B-C1BA-1136-0B23904A6E1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4"/>
          <a:stretch/>
        </p:blipFill>
        <p:spPr>
          <a:xfrm>
            <a:off x="1692564" y="111900"/>
            <a:ext cx="4359833" cy="384083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F37FA689-760E-27F7-2BC0-DE4296D03876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07" y="4328068"/>
            <a:ext cx="1035701" cy="103570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475A07BF-080D-2D8D-6641-F5A17C06EEE9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78" y="416144"/>
            <a:ext cx="2986543" cy="298654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F07231E9-C604-6A5C-CFBE-38C6E8F5F227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34" y="5446821"/>
            <a:ext cx="1272731" cy="127273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8FBAEFA2-9C41-84E7-2ECF-F30DE78EC6CD}"/>
              </a:ext>
            </a:extLst>
          </p:cNvPr>
          <p:cNvPicPr>
            <a:picLocks noChangeAspect="1"/>
          </p:cNvPicPr>
          <p:nvPr/>
        </p:nvPicPr>
        <p:blipFill>
          <a:blip r:embed="rId29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13" y="-41683"/>
            <a:ext cx="3213008" cy="321300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36DAC271-A392-7C28-DEFD-27A8F9456600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69" y="5413396"/>
            <a:ext cx="1245831" cy="124583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0747ECFE-EA55-1583-6AE4-25A1BD048CC9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hq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4"/>
          <a:stretch/>
        </p:blipFill>
        <p:spPr>
          <a:xfrm>
            <a:off x="164411" y="1873648"/>
            <a:ext cx="2740096" cy="2361848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E0136715-B2F7-BBC5-6ED9-D895E2DE68EE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59" y="5563075"/>
            <a:ext cx="1093786" cy="109378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4A8781FA-2EC2-92EE-014E-7AC157BD80AD}"/>
              </a:ext>
            </a:extLst>
          </p:cNvPr>
          <p:cNvPicPr>
            <a:picLocks noChangeAspect="1"/>
          </p:cNvPicPr>
          <p:nvPr/>
        </p:nvPicPr>
        <p:blipFill>
          <a:blip r:embed="rId3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60" y="444030"/>
            <a:ext cx="3443219" cy="3443219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40" y="-63045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</cp:lastModifiedBy>
  <cp:revision>10</cp:revision>
  <dcterms:created xsi:type="dcterms:W3CDTF">2024-08-11T09:55:40Z</dcterms:created>
  <dcterms:modified xsi:type="dcterms:W3CDTF">2024-08-15T13:39:17Z</dcterms:modified>
</cp:coreProperties>
</file>