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53556" y="634662"/>
            <a:ext cx="54970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Zenon i Zuzia to kuzyni.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6295" y="40010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954731" y="580101"/>
            <a:ext cx="5270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Kuzyni zbierają frezje,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niezapominajki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 mimozy.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" y="2399843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10" y="1818475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60" y="3342586"/>
            <a:ext cx="2524189" cy="252418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846" y="3637555"/>
            <a:ext cx="1862253" cy="186225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799" y="2389007"/>
            <a:ext cx="2335341" cy="2335341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467868" y="417221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600522" y="741990"/>
            <a:ext cx="783868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Wczoraj kuzyni poszli do zoo, tam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 daleka zobaczyli kozę.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9" y="2402973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62" y="2117180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54" y="2260296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34" y="2274042"/>
            <a:ext cx="3115884" cy="3115884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482429" y="407675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612778" y="582692"/>
            <a:ext cx="777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Zająca pod znakiem, gniazdo pod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brzozą, kukułkę na zamku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 zwykłą meduzę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" y="2500089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76" y="2214296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9" y="3991703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50" y="1660601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84" y="1841873"/>
            <a:ext cx="4407269" cy="4407269"/>
          </a:xfrm>
          <a:prstGeom prst="rect">
            <a:avLst/>
          </a:prstGeom>
        </p:spPr>
      </p:pic>
      <p:pic>
        <p:nvPicPr>
          <p:cNvPr id="215" name="Рисунок 214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82" y="4738242"/>
            <a:ext cx="1564093" cy="1564093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04" y="3051245"/>
            <a:ext cx="3041168" cy="3041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819" y="2820412"/>
            <a:ext cx="3451548" cy="3068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A35FFF-2708-94B5-2CB9-EEE60A986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0783" y="2701667"/>
            <a:ext cx="1564093" cy="1564093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25464" y="41680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265963" y="361948"/>
            <a:ext cx="65678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 domu Zuzia i Zenon zjedli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zupę i lizaki oraz słuchali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muzyki.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" y="2586285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62" y="2195453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09" y="1724905"/>
            <a:ext cx="2631640" cy="2631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66045-338B-1B2D-0890-0E6BAD00E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5146" y="4458757"/>
            <a:ext cx="1459476" cy="1459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DC1705-521A-1EDB-B93A-F39FC8F5F6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755" y="4066713"/>
            <a:ext cx="1984831" cy="1984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54134" y="426638"/>
            <a:ext cx="8019811" cy="576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630407" y="1116266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25729" y="1497971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4432" y="3787250"/>
              <a:ext cx="1862252" cy="1862253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9907" y="2602725"/>
              <a:ext cx="2182397" cy="2182398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653117" y="1035890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180625" y="3689498"/>
            <a:ext cx="3153223" cy="1578374"/>
            <a:chOff x="127606" y="1981955"/>
            <a:chExt cx="9170155" cy="4590203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8489" y="5010265"/>
              <a:ext cx="1561893" cy="1561893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359716" y="3283202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AD67B-C3FC-0E51-B02D-CAC6041109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9046" y="4553918"/>
            <a:ext cx="445420" cy="4454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9B06D3-86E9-87A9-85B5-EDA9018268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276" y="4447233"/>
            <a:ext cx="576682" cy="57668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82" y="36545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9A87FB-A5EF-4662-876B-DCFD2CC66BEA}"/>
</file>

<file path=customXml/itemProps2.xml><?xml version="1.0" encoding="utf-8"?>
<ds:datastoreItem xmlns:ds="http://schemas.openxmlformats.org/officeDocument/2006/customXml" ds:itemID="{BBAEA680-3999-4EAA-911B-69221647C2BE}"/>
</file>

<file path=customXml/itemProps3.xml><?xml version="1.0" encoding="utf-8"?>
<ds:datastoreItem xmlns:ds="http://schemas.openxmlformats.org/officeDocument/2006/customXml" ds:itemID="{C2CFB084-9563-4B08-A219-06D968560036}"/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53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2025-07-30T10:02:15Z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