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7E5A0-7F2C-4A75-BE5C-4E87A4086927}" type="datetimeFigureOut">
              <a:rPr lang="ru-UA" smtClean="0"/>
              <a:t>17.12.2024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0F5D6-2FE4-43A9-8925-71D1AC92D4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17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0F5D6-2FE4-43A9-8925-71D1AC92D4D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03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21C51-978A-42BD-A4ED-D984358A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355F0-6BFD-4BCF-ABE9-1088601C0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7085A-1355-4ED6-B348-8C2EE35E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40DE6-3E3C-4804-8499-BD5BE766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F792E-C8B7-48E6-9508-B16055BD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95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B0CAC-1CC9-4D12-B5EC-879E4695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54D78-5160-4748-B862-CD32416DF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13128-677D-449E-AB79-C2B7A307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D5690-6641-4B31-9B47-E7B80124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5951C-5829-4A85-824A-D2E11538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94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399A60-7B5A-4540-8FC8-80EF90DFF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1DABD6-7CB0-47B1-BF16-2F6EB20B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73F18-6A2F-4693-ABAA-BB43FC56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DDB6F-2F03-4670-BD0F-2E8688E2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949FB9-B685-485E-BB68-CD82BA89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486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915-35C7-4B2C-BEA0-C0964843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0DB19-A1F7-4DF3-8A9F-A0E128C2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7625D-1E98-4768-AF76-1A0867D0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8B2AF-B316-4D5D-99B1-E56B1749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14E46-7E43-4416-B829-24937ED4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872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4B287-84B8-497F-AFFD-D131A44A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0A5D7-BA12-449B-8403-5BA8FB93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D1694-5CF5-42E2-96F1-CEAF3D30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B91A0-C685-4924-9609-B6DED5E6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7AE42-7513-4F88-811E-904C5A6B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618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3DC-494E-4277-95C3-D4585188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FC4A4-3A4A-4D56-8413-260B9B82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E1080-3880-494B-9F1B-A8BE4DC3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23106-C257-4F23-94CE-03EDF60A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7331A9-0521-450B-BBA6-85964228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269D6-4AD7-47E5-967F-0DB35292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81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27B02-621B-44A2-9F04-AE83F8DB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E4114-1FBF-4FC7-821F-61E1789E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D6465F-5DDF-4AA1-A1E9-7D350A5BD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DFA20-3C00-4D50-AD22-5ACB86B3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B1FDB3-F508-484A-9F82-F1E9F011B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1F334D-2689-4FB1-A1E1-DFC7ED5B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9B1099-D675-487A-8734-B407695D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BA84-1E79-4852-9EA9-BFEBB2FD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519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14845-3B51-4819-BF58-0DC3B4DF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408F7E-6192-42DE-902F-31301FD6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F08777-D523-45B5-811B-4DFA0CC7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E37C7D-9EF4-48F6-B6B9-E56CA30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198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951A7B-9363-4EC7-886A-FFFF2BE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D4C3A-5F82-484E-B4FB-01B15CE0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9DEA0-25C9-406D-A6EF-22E6D415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92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84917-4716-4F20-9E43-F560241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1A149-B115-4ABD-A482-74634AA4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F2248-B8D7-4AC2-91F9-87672666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FF392-3AB5-4139-AF55-071FCFC3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B72D1-1DAF-4F13-B731-ED87F971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38EA5-F3D1-4E35-BC5A-3EE18C23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78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A2C84-83BB-4469-A0D7-05C61F50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BBEF4C-7B16-4D97-9733-D5CCCCE5D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FAB9C8-59AE-419D-ABA4-9C0B8F6D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349D4-CD28-4871-8081-A28F1D83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4D0F8-B15D-40FD-8712-DC17C625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75998-CFED-4382-803C-C5E78F17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614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72278-5B11-448F-8FB9-AB7E81EB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76379-8534-49D1-88BC-323A52F8D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19FDC-8716-4B7F-9022-3A0C9145E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EEC1-A0B9-4581-96E2-5677EB2312BE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A37F0-930E-48F3-93E9-16C411AB8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EA5E-2A90-4DFB-B658-56781346B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20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ОН">
            <a:extLst>
              <a:ext uri="{FF2B5EF4-FFF2-40B4-BE49-F238E27FC236}">
                <a16:creationId xmlns:a16="http://schemas.microsoft.com/office/drawing/2014/main" id="{95833EA3-FEF3-4B50-B842-B88A2310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4" y="0"/>
            <a:ext cx="12192000" cy="6858000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14F628E-B225-4D56-BB29-B6CC971B7C5F}"/>
              </a:ext>
            </a:extLst>
          </p:cNvPr>
          <p:cNvGrpSpPr/>
          <p:nvPr/>
        </p:nvGrpSpPr>
        <p:grpSpPr>
          <a:xfrm>
            <a:off x="484222" y="268146"/>
            <a:ext cx="8888402" cy="756894"/>
            <a:chOff x="564168" y="484094"/>
            <a:chExt cx="9057809" cy="99322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65E0721-4636-4198-8299-2845129FA3C1}"/>
                </a:ext>
              </a:extLst>
            </p:cNvPr>
            <p:cNvSpPr/>
            <p:nvPr/>
          </p:nvSpPr>
          <p:spPr>
            <a:xfrm>
              <a:off x="564168" y="484094"/>
              <a:ext cx="1860039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15049EB-FC01-4D0D-A7AD-F669E9C71C43}"/>
                </a:ext>
              </a:extLst>
            </p:cNvPr>
            <p:cNvSpPr/>
            <p:nvPr/>
          </p:nvSpPr>
          <p:spPr>
            <a:xfrm>
              <a:off x="3064767" y="484094"/>
              <a:ext cx="1777491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1CD68E5-73DA-4718-B660-FBC22F8E938C}"/>
                </a:ext>
              </a:extLst>
            </p:cNvPr>
            <p:cNvSpPr/>
            <p:nvPr/>
          </p:nvSpPr>
          <p:spPr>
            <a:xfrm>
              <a:off x="5526742" y="484094"/>
              <a:ext cx="1660134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9F6D91C1-4217-466A-A6CA-E968799D149E}"/>
                </a:ext>
              </a:extLst>
            </p:cNvPr>
            <p:cNvSpPr/>
            <p:nvPr/>
          </p:nvSpPr>
          <p:spPr>
            <a:xfrm>
              <a:off x="7946512" y="484094"/>
              <a:ext cx="1675465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37" name="ОУ">
            <a:extLst>
              <a:ext uri="{FF2B5EF4-FFF2-40B4-BE49-F238E27FC236}">
                <a16:creationId xmlns:a16="http://schemas.microsoft.com/office/drawing/2014/main" id="{00A2A8F1-7379-42F1-8FE2-47142CF5F221}"/>
              </a:ext>
            </a:extLst>
          </p:cNvPr>
          <p:cNvGrpSpPr/>
          <p:nvPr/>
        </p:nvGrpSpPr>
        <p:grpSpPr>
          <a:xfrm>
            <a:off x="7808974" y="127594"/>
            <a:ext cx="1747151" cy="1015663"/>
            <a:chOff x="656986" y="138762"/>
            <a:chExt cx="1747151" cy="1015663"/>
          </a:xfrm>
        </p:grpSpPr>
        <p:sp>
          <p:nvSpPr>
            <p:cNvPr id="46" name="У1в">
              <a:extLst>
                <a:ext uri="{FF2B5EF4-FFF2-40B4-BE49-F238E27FC236}">
                  <a16:creationId xmlns:a16="http://schemas.microsoft.com/office/drawing/2014/main" id="{6EFE5D93-D55E-4007-B31D-5AF47B6EB648}"/>
                </a:ext>
              </a:extLst>
            </p:cNvPr>
            <p:cNvSpPr/>
            <p:nvPr/>
          </p:nvSpPr>
          <p:spPr>
            <a:xfrm>
              <a:off x="14767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47" name="О1в">
              <a:extLst>
                <a:ext uri="{FF2B5EF4-FFF2-40B4-BE49-F238E27FC236}">
                  <a16:creationId xmlns:a16="http://schemas.microsoft.com/office/drawing/2014/main" id="{06B69CF4-326B-44FD-BEB0-3B48D1ABF9F1}"/>
                </a:ext>
              </a:extLst>
            </p:cNvPr>
            <p:cNvSpPr/>
            <p:nvPr/>
          </p:nvSpPr>
          <p:spPr>
            <a:xfrm>
              <a:off x="6569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83" name="УО">
            <a:extLst>
              <a:ext uri="{FF2B5EF4-FFF2-40B4-BE49-F238E27FC236}">
                <a16:creationId xmlns:a16="http://schemas.microsoft.com/office/drawing/2014/main" id="{85BC8712-05F4-4AC2-B8A9-278B2A34F004}"/>
              </a:ext>
            </a:extLst>
          </p:cNvPr>
          <p:cNvGrpSpPr/>
          <p:nvPr/>
        </p:nvGrpSpPr>
        <p:grpSpPr>
          <a:xfrm>
            <a:off x="5397849" y="127595"/>
            <a:ext cx="1712685" cy="1015663"/>
            <a:chOff x="3026365" y="138762"/>
            <a:chExt cx="1712685" cy="1015663"/>
          </a:xfrm>
        </p:grpSpPr>
        <p:sp>
          <p:nvSpPr>
            <p:cNvPr id="48" name="У2в">
              <a:extLst>
                <a:ext uri="{FF2B5EF4-FFF2-40B4-BE49-F238E27FC236}">
                  <a16:creationId xmlns:a16="http://schemas.microsoft.com/office/drawing/2014/main" id="{C5D9D707-8537-42DE-B70E-3873DDF503FB}"/>
                </a:ext>
              </a:extLst>
            </p:cNvPr>
            <p:cNvSpPr/>
            <p:nvPr/>
          </p:nvSpPr>
          <p:spPr>
            <a:xfrm>
              <a:off x="381169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50" name="О2в">
              <a:extLst>
                <a:ext uri="{FF2B5EF4-FFF2-40B4-BE49-F238E27FC236}">
                  <a16:creationId xmlns:a16="http://schemas.microsoft.com/office/drawing/2014/main" id="{024BABAF-8D79-4A4E-93E6-3E3BA143BDED}"/>
                </a:ext>
              </a:extLst>
            </p:cNvPr>
            <p:cNvSpPr/>
            <p:nvPr/>
          </p:nvSpPr>
          <p:spPr>
            <a:xfrm>
              <a:off x="302636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39" name="АУ">
            <a:extLst>
              <a:ext uri="{FF2B5EF4-FFF2-40B4-BE49-F238E27FC236}">
                <a16:creationId xmlns:a16="http://schemas.microsoft.com/office/drawing/2014/main" id="{BA3EB5AE-559A-498D-B300-AEF52AA7C4EE}"/>
              </a:ext>
            </a:extLst>
          </p:cNvPr>
          <p:cNvGrpSpPr/>
          <p:nvPr/>
        </p:nvGrpSpPr>
        <p:grpSpPr>
          <a:xfrm>
            <a:off x="626985" y="137976"/>
            <a:ext cx="1774904" cy="1015663"/>
            <a:chOff x="5359827" y="138762"/>
            <a:chExt cx="1774904" cy="1015663"/>
          </a:xfrm>
        </p:grpSpPr>
        <p:sp>
          <p:nvSpPr>
            <p:cNvPr id="49" name="У3в">
              <a:extLst>
                <a:ext uri="{FF2B5EF4-FFF2-40B4-BE49-F238E27FC236}">
                  <a16:creationId xmlns:a16="http://schemas.microsoft.com/office/drawing/2014/main" id="{8FC09FD8-A259-4D55-BD9A-B83B9BED80FA}"/>
                </a:ext>
              </a:extLst>
            </p:cNvPr>
            <p:cNvSpPr/>
            <p:nvPr/>
          </p:nvSpPr>
          <p:spPr>
            <a:xfrm>
              <a:off x="6207380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51" name="О3в">
              <a:extLst>
                <a:ext uri="{FF2B5EF4-FFF2-40B4-BE49-F238E27FC236}">
                  <a16:creationId xmlns:a16="http://schemas.microsoft.com/office/drawing/2014/main" id="{3E02B5B8-37BD-4B90-9084-808747DBF928}"/>
                </a:ext>
              </a:extLst>
            </p:cNvPr>
            <p:cNvSpPr/>
            <p:nvPr/>
          </p:nvSpPr>
          <p:spPr>
            <a:xfrm>
              <a:off x="5359827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53" name="Персонаж">
            <a:extLst>
              <a:ext uri="{FF2B5EF4-FFF2-40B4-BE49-F238E27FC236}">
                <a16:creationId xmlns:a16="http://schemas.microsoft.com/office/drawing/2014/main" id="{030348EC-5C68-4663-829E-4DA1AC6A9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30" y="2005602"/>
            <a:ext cx="3503878" cy="3560692"/>
          </a:xfrm>
          <a:prstGeom prst="rect">
            <a:avLst/>
          </a:prstGeom>
        </p:spPr>
      </p:pic>
      <p:pic>
        <p:nvPicPr>
          <p:cNvPr id="58" name="Награда">
            <a:extLst>
              <a:ext uri="{FF2B5EF4-FFF2-40B4-BE49-F238E27FC236}">
                <a16:creationId xmlns:a16="http://schemas.microsoft.com/office/drawing/2014/main" id="{AAD98814-E8DF-4E8E-BB76-C0DE383DD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43" y="1153639"/>
            <a:ext cx="4158631" cy="4290742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29DB4C3-A6F5-4720-86A2-93DD4786AF02}"/>
              </a:ext>
            </a:extLst>
          </p:cNvPr>
          <p:cNvGrpSpPr/>
          <p:nvPr/>
        </p:nvGrpSpPr>
        <p:grpSpPr>
          <a:xfrm>
            <a:off x="489606" y="5703355"/>
            <a:ext cx="8983550" cy="765482"/>
            <a:chOff x="561060" y="484094"/>
            <a:chExt cx="9154771" cy="1004497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72E13560-81AA-46E3-B53E-BB76D658F343}"/>
                </a:ext>
              </a:extLst>
            </p:cNvPr>
            <p:cNvSpPr/>
            <p:nvPr/>
          </p:nvSpPr>
          <p:spPr>
            <a:xfrm>
              <a:off x="561060" y="49536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06392E1-F3DE-4620-9C7F-52B0C3C56D1D}"/>
                </a:ext>
              </a:extLst>
            </p:cNvPr>
            <p:cNvSpPr/>
            <p:nvPr/>
          </p:nvSpPr>
          <p:spPr>
            <a:xfrm>
              <a:off x="3065094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27DF4FCC-D57E-4B8A-A6A6-FE7A6CD49AF5}"/>
                </a:ext>
              </a:extLst>
            </p:cNvPr>
            <p:cNvSpPr/>
            <p:nvPr/>
          </p:nvSpPr>
          <p:spPr>
            <a:xfrm>
              <a:off x="552674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E9EA390-667A-4A03-90C5-2683E07AA62D}"/>
                </a:ext>
              </a:extLst>
            </p:cNvPr>
            <p:cNvSpPr/>
            <p:nvPr/>
          </p:nvSpPr>
          <p:spPr>
            <a:xfrm>
              <a:off x="794651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14" name="Краб УО">
            <a:extLst>
              <a:ext uri="{FF2B5EF4-FFF2-40B4-BE49-F238E27FC236}">
                <a16:creationId xmlns:a16="http://schemas.microsoft.com/office/drawing/2014/main" id="{CFD4788D-41A8-4545-B85B-F8798C37F621}"/>
              </a:ext>
            </a:extLst>
          </p:cNvPr>
          <p:cNvGrpSpPr/>
          <p:nvPr/>
        </p:nvGrpSpPr>
        <p:grpSpPr>
          <a:xfrm>
            <a:off x="-2603416" y="2116015"/>
            <a:ext cx="2481674" cy="2876139"/>
            <a:chOff x="267439" y="1981290"/>
            <a:chExt cx="2481674" cy="2774726"/>
          </a:xfrm>
        </p:grpSpPr>
        <p:sp>
          <p:nvSpPr>
            <p:cNvPr id="25" name="Свиток: горизонтальный 24">
              <a:extLst>
                <a:ext uri="{FF2B5EF4-FFF2-40B4-BE49-F238E27FC236}">
                  <a16:creationId xmlns:a16="http://schemas.microsoft.com/office/drawing/2014/main" id="{00D49857-F1C6-4C5F-BAB9-521F3237A3B4}"/>
                </a:ext>
              </a:extLst>
            </p:cNvPr>
            <p:cNvSpPr/>
            <p:nvPr/>
          </p:nvSpPr>
          <p:spPr>
            <a:xfrm>
              <a:off x="830725" y="1981290"/>
              <a:ext cx="1355219" cy="1324756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CD069E3-A358-4B60-9B32-04451C3C22C0}"/>
                </a:ext>
              </a:extLst>
            </p:cNvPr>
            <p:cNvSpPr/>
            <p:nvPr/>
          </p:nvSpPr>
          <p:spPr>
            <a:xfrm>
              <a:off x="991096" y="209775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46BEC26-5490-44B4-8716-23D137F8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39" y="2737027"/>
              <a:ext cx="2481674" cy="2018989"/>
            </a:xfrm>
            <a:prstGeom prst="rect">
              <a:avLst/>
            </a:prstGeom>
          </p:spPr>
        </p:pic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762EF85F-9EED-42D9-90A7-B868E507F2D6}"/>
                </a:ext>
              </a:extLst>
            </p:cNvPr>
            <p:cNvSpPr/>
            <p:nvPr/>
          </p:nvSpPr>
          <p:spPr>
            <a:xfrm>
              <a:off x="1443013" y="2068565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0" name="УА">
            <a:extLst>
              <a:ext uri="{FF2B5EF4-FFF2-40B4-BE49-F238E27FC236}">
                <a16:creationId xmlns:a16="http://schemas.microsoft.com/office/drawing/2014/main" id="{91C1CD4E-84A4-48AC-9608-492E4A535426}"/>
              </a:ext>
            </a:extLst>
          </p:cNvPr>
          <p:cNvGrpSpPr/>
          <p:nvPr/>
        </p:nvGrpSpPr>
        <p:grpSpPr>
          <a:xfrm>
            <a:off x="3034648" y="127595"/>
            <a:ext cx="1695107" cy="1015663"/>
            <a:chOff x="7778049" y="138762"/>
            <a:chExt cx="1695107" cy="1015663"/>
          </a:xfrm>
        </p:grpSpPr>
        <p:sp>
          <p:nvSpPr>
            <p:cNvPr id="61" name="У3в">
              <a:extLst>
                <a:ext uri="{FF2B5EF4-FFF2-40B4-BE49-F238E27FC236}">
                  <a16:creationId xmlns:a16="http://schemas.microsoft.com/office/drawing/2014/main" id="{47C2945A-1116-4387-A151-12A259B1F98D}"/>
                </a:ext>
              </a:extLst>
            </p:cNvPr>
            <p:cNvSpPr/>
            <p:nvPr/>
          </p:nvSpPr>
          <p:spPr>
            <a:xfrm>
              <a:off x="854580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2" name="О3в">
              <a:extLst>
                <a:ext uri="{FF2B5EF4-FFF2-40B4-BE49-F238E27FC236}">
                  <a16:creationId xmlns:a16="http://schemas.microsoft.com/office/drawing/2014/main" id="{A34E99AB-012F-4D75-B893-F7B45956DA94}"/>
                </a:ext>
              </a:extLst>
            </p:cNvPr>
            <p:cNvSpPr/>
            <p:nvPr/>
          </p:nvSpPr>
          <p:spPr>
            <a:xfrm>
              <a:off x="777804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20" name="АО">
            <a:extLst>
              <a:ext uri="{FF2B5EF4-FFF2-40B4-BE49-F238E27FC236}">
                <a16:creationId xmlns:a16="http://schemas.microsoft.com/office/drawing/2014/main" id="{104C0381-F832-4F48-8915-C8B0A6AB0BEA}"/>
              </a:ext>
            </a:extLst>
          </p:cNvPr>
          <p:cNvGrpSpPr/>
          <p:nvPr/>
        </p:nvGrpSpPr>
        <p:grpSpPr>
          <a:xfrm>
            <a:off x="617817" y="5572980"/>
            <a:ext cx="1630841" cy="1016653"/>
            <a:chOff x="627640" y="5572980"/>
            <a:chExt cx="1630841" cy="1016653"/>
          </a:xfrm>
        </p:grpSpPr>
        <p:sp>
          <p:nvSpPr>
            <p:cNvPr id="63" name="У3в">
              <a:extLst>
                <a:ext uri="{FF2B5EF4-FFF2-40B4-BE49-F238E27FC236}">
                  <a16:creationId xmlns:a16="http://schemas.microsoft.com/office/drawing/2014/main" id="{8F52C995-448E-47AC-9F4A-52F5F6DC188C}"/>
                </a:ext>
              </a:extLst>
            </p:cNvPr>
            <p:cNvSpPr/>
            <p:nvPr/>
          </p:nvSpPr>
          <p:spPr>
            <a:xfrm>
              <a:off x="627640" y="557397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4" name="О3в">
              <a:extLst>
                <a:ext uri="{FF2B5EF4-FFF2-40B4-BE49-F238E27FC236}">
                  <a16:creationId xmlns:a16="http://schemas.microsoft.com/office/drawing/2014/main" id="{13484D2D-C4CD-426A-B20B-B33CA63450E0}"/>
                </a:ext>
              </a:extLst>
            </p:cNvPr>
            <p:cNvSpPr/>
            <p:nvPr/>
          </p:nvSpPr>
          <p:spPr>
            <a:xfrm>
              <a:off x="1331130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9" name="ОА">
            <a:extLst>
              <a:ext uri="{FF2B5EF4-FFF2-40B4-BE49-F238E27FC236}">
                <a16:creationId xmlns:a16="http://schemas.microsoft.com/office/drawing/2014/main" id="{9EA4639F-33C9-483A-8DBA-07AAA1921E68}"/>
              </a:ext>
            </a:extLst>
          </p:cNvPr>
          <p:cNvGrpSpPr/>
          <p:nvPr/>
        </p:nvGrpSpPr>
        <p:grpSpPr>
          <a:xfrm>
            <a:off x="3023471" y="5572980"/>
            <a:ext cx="1703326" cy="1025241"/>
            <a:chOff x="3033294" y="5572980"/>
            <a:chExt cx="1703326" cy="1025241"/>
          </a:xfrm>
        </p:grpSpPr>
        <p:sp>
          <p:nvSpPr>
            <p:cNvPr id="65" name="ун3">
              <a:extLst>
                <a:ext uri="{FF2B5EF4-FFF2-40B4-BE49-F238E27FC236}">
                  <a16:creationId xmlns:a16="http://schemas.microsoft.com/office/drawing/2014/main" id="{2756714E-580E-42FE-98DE-A248B4BDDA96}"/>
                </a:ext>
              </a:extLst>
            </p:cNvPr>
            <p:cNvSpPr/>
            <p:nvPr/>
          </p:nvSpPr>
          <p:spPr>
            <a:xfrm>
              <a:off x="3033294" y="5582558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66" name="Он2">
              <a:extLst>
                <a:ext uri="{FF2B5EF4-FFF2-40B4-BE49-F238E27FC236}">
                  <a16:creationId xmlns:a16="http://schemas.microsoft.com/office/drawing/2014/main" id="{98ECEB4B-1C69-48B1-AE04-BEE47F7666E6}"/>
                </a:ext>
              </a:extLst>
            </p:cNvPr>
            <p:cNvSpPr/>
            <p:nvPr/>
          </p:nvSpPr>
          <p:spPr>
            <a:xfrm>
              <a:off x="3809269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8" name="АЫ">
            <a:extLst>
              <a:ext uri="{FF2B5EF4-FFF2-40B4-BE49-F238E27FC236}">
                <a16:creationId xmlns:a16="http://schemas.microsoft.com/office/drawing/2014/main" id="{6468EEF0-A292-4DD0-8EAA-592E9A822E29}"/>
              </a:ext>
            </a:extLst>
          </p:cNvPr>
          <p:cNvGrpSpPr/>
          <p:nvPr/>
        </p:nvGrpSpPr>
        <p:grpSpPr>
          <a:xfrm>
            <a:off x="5452191" y="5563589"/>
            <a:ext cx="1646452" cy="1015663"/>
            <a:chOff x="5462014" y="5563589"/>
            <a:chExt cx="1646452" cy="1015663"/>
          </a:xfrm>
        </p:grpSpPr>
        <p:sp>
          <p:nvSpPr>
            <p:cNvPr id="67" name="ун3">
              <a:extLst>
                <a:ext uri="{FF2B5EF4-FFF2-40B4-BE49-F238E27FC236}">
                  <a16:creationId xmlns:a16="http://schemas.microsoft.com/office/drawing/2014/main" id="{6ADAB18F-5649-4C4D-ACB9-303BD05A3655}"/>
                </a:ext>
              </a:extLst>
            </p:cNvPr>
            <p:cNvSpPr/>
            <p:nvPr/>
          </p:nvSpPr>
          <p:spPr>
            <a:xfrm>
              <a:off x="5462014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8" name="он3">
              <a:extLst>
                <a:ext uri="{FF2B5EF4-FFF2-40B4-BE49-F238E27FC236}">
                  <a16:creationId xmlns:a16="http://schemas.microsoft.com/office/drawing/2014/main" id="{B2A7A9A4-28E2-485E-984F-0BF73F8636B7}"/>
                </a:ext>
              </a:extLst>
            </p:cNvPr>
            <p:cNvSpPr/>
            <p:nvPr/>
          </p:nvSpPr>
          <p:spPr>
            <a:xfrm>
              <a:off x="6181115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7" name="ЫА">
            <a:extLst>
              <a:ext uri="{FF2B5EF4-FFF2-40B4-BE49-F238E27FC236}">
                <a16:creationId xmlns:a16="http://schemas.microsoft.com/office/drawing/2014/main" id="{855923FE-8166-4E61-A7B5-18D54156456E}"/>
              </a:ext>
            </a:extLst>
          </p:cNvPr>
          <p:cNvGrpSpPr/>
          <p:nvPr/>
        </p:nvGrpSpPr>
        <p:grpSpPr>
          <a:xfrm>
            <a:off x="7860425" y="5554500"/>
            <a:ext cx="1770222" cy="1039250"/>
            <a:chOff x="7860425" y="5554500"/>
            <a:chExt cx="1770222" cy="1039250"/>
          </a:xfrm>
        </p:grpSpPr>
        <p:sp>
          <p:nvSpPr>
            <p:cNvPr id="69" name="Ун4">
              <a:extLst>
                <a:ext uri="{FF2B5EF4-FFF2-40B4-BE49-F238E27FC236}">
                  <a16:creationId xmlns:a16="http://schemas.microsoft.com/office/drawing/2014/main" id="{312B4BE2-86FB-4846-A048-652188743EA9}"/>
                </a:ext>
              </a:extLst>
            </p:cNvPr>
            <p:cNvSpPr/>
            <p:nvPr/>
          </p:nvSpPr>
          <p:spPr>
            <a:xfrm>
              <a:off x="7860425" y="5578087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  <p:sp>
          <p:nvSpPr>
            <p:cNvPr id="70" name="Он4">
              <a:extLst>
                <a:ext uri="{FF2B5EF4-FFF2-40B4-BE49-F238E27FC236}">
                  <a16:creationId xmlns:a16="http://schemas.microsoft.com/office/drawing/2014/main" id="{34EFFA75-8DA0-4DB3-8510-E2BE8BAF2D03}"/>
                </a:ext>
              </a:extLst>
            </p:cNvPr>
            <p:cNvSpPr/>
            <p:nvPr/>
          </p:nvSpPr>
          <p:spPr>
            <a:xfrm>
              <a:off x="8703296" y="555450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2" name="Краб Оу">
            <a:extLst>
              <a:ext uri="{FF2B5EF4-FFF2-40B4-BE49-F238E27FC236}">
                <a16:creationId xmlns:a16="http://schemas.microsoft.com/office/drawing/2014/main" id="{1F8AC516-E83E-4370-94CD-C2E748324666}"/>
              </a:ext>
            </a:extLst>
          </p:cNvPr>
          <p:cNvGrpSpPr/>
          <p:nvPr/>
        </p:nvGrpSpPr>
        <p:grpSpPr>
          <a:xfrm>
            <a:off x="-2629217" y="2207715"/>
            <a:ext cx="2481674" cy="2774726"/>
            <a:chOff x="-2491324" y="1764070"/>
            <a:chExt cx="2481674" cy="2774726"/>
          </a:xfrm>
        </p:grpSpPr>
        <p:sp>
          <p:nvSpPr>
            <p:cNvPr id="71" name="Свиток: горизонтальный 70">
              <a:extLst>
                <a:ext uri="{FF2B5EF4-FFF2-40B4-BE49-F238E27FC236}">
                  <a16:creationId xmlns:a16="http://schemas.microsoft.com/office/drawing/2014/main" id="{66A3BCCA-6E25-40E7-9174-295F109930F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D58DEA45-95FC-4ABB-9984-A132290B9A2A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E2315AD-C54A-448A-BC8D-A376048E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65F8A7A-15FD-41BC-9954-6340664E30AE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75" name="Краб АУ">
            <a:extLst>
              <a:ext uri="{FF2B5EF4-FFF2-40B4-BE49-F238E27FC236}">
                <a16:creationId xmlns:a16="http://schemas.microsoft.com/office/drawing/2014/main" id="{7D858FEA-F674-4AEE-928E-B92A7319D4FF}"/>
              </a:ext>
            </a:extLst>
          </p:cNvPr>
          <p:cNvGrpSpPr/>
          <p:nvPr/>
        </p:nvGrpSpPr>
        <p:grpSpPr>
          <a:xfrm>
            <a:off x="-2531569" y="2181595"/>
            <a:ext cx="2481674" cy="2774726"/>
            <a:chOff x="-2491324" y="1764070"/>
            <a:chExt cx="2481674" cy="2774726"/>
          </a:xfrm>
        </p:grpSpPr>
        <p:sp>
          <p:nvSpPr>
            <p:cNvPr id="76" name="Свиток: горизонтальный 75">
              <a:extLst>
                <a:ext uri="{FF2B5EF4-FFF2-40B4-BE49-F238E27FC236}">
                  <a16:creationId xmlns:a16="http://schemas.microsoft.com/office/drawing/2014/main" id="{0492C714-E357-4AA1-9760-1EAC9710FF0F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0BFB437D-6C2A-4486-A777-B818AD84D2D0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3F5E6A89-294D-45B0-91FC-4E3CF4A3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CD0DDB38-CAB8-45A3-B7EB-39ABDF35B2E9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80" name="Краб УА">
            <a:extLst>
              <a:ext uri="{FF2B5EF4-FFF2-40B4-BE49-F238E27FC236}">
                <a16:creationId xmlns:a16="http://schemas.microsoft.com/office/drawing/2014/main" id="{A7BCD51B-8B00-460C-8DCA-B2006A094AF5}"/>
              </a:ext>
            </a:extLst>
          </p:cNvPr>
          <p:cNvGrpSpPr/>
          <p:nvPr/>
        </p:nvGrpSpPr>
        <p:grpSpPr>
          <a:xfrm>
            <a:off x="-2544935" y="2182525"/>
            <a:ext cx="2481674" cy="2774726"/>
            <a:chOff x="-2491324" y="1764070"/>
            <a:chExt cx="2481674" cy="2774726"/>
          </a:xfrm>
        </p:grpSpPr>
        <p:sp>
          <p:nvSpPr>
            <p:cNvPr id="81" name="Свиток: горизонтальный 80">
              <a:extLst>
                <a:ext uri="{FF2B5EF4-FFF2-40B4-BE49-F238E27FC236}">
                  <a16:creationId xmlns:a16="http://schemas.microsoft.com/office/drawing/2014/main" id="{5E7FB8FC-A84C-4EC2-9DD2-734DCEEFB57B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D6622CA5-CB22-4903-8173-ED9A75B96F34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A51CD21-4ECC-40AE-BF5A-C880E9FD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2C2204C9-122E-4334-9DD1-C1E4BBBBF0A4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86" name="Краб АО">
            <a:extLst>
              <a:ext uri="{FF2B5EF4-FFF2-40B4-BE49-F238E27FC236}">
                <a16:creationId xmlns:a16="http://schemas.microsoft.com/office/drawing/2014/main" id="{5BE2D2D0-9BC9-4CD1-BECD-55152FB3E987}"/>
              </a:ext>
            </a:extLst>
          </p:cNvPr>
          <p:cNvGrpSpPr/>
          <p:nvPr/>
        </p:nvGrpSpPr>
        <p:grpSpPr>
          <a:xfrm>
            <a:off x="-2551904" y="2075168"/>
            <a:ext cx="2580256" cy="2916986"/>
            <a:chOff x="-2491324" y="1764070"/>
            <a:chExt cx="2481674" cy="2774726"/>
          </a:xfrm>
        </p:grpSpPr>
        <p:sp>
          <p:nvSpPr>
            <p:cNvPr id="87" name="Свиток: горизонтальный 86">
              <a:extLst>
                <a:ext uri="{FF2B5EF4-FFF2-40B4-BE49-F238E27FC236}">
                  <a16:creationId xmlns:a16="http://schemas.microsoft.com/office/drawing/2014/main" id="{9F2688CF-403D-4AC0-A55B-10BA5618E36D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6C79586-EB0F-4EDA-B854-FF99E57E6163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238F6DA-CB27-4036-BD82-21E3F1DF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17D5BAF7-0119-4CDA-A02F-D6F0695AD174}"/>
                </a:ext>
              </a:extLst>
            </p:cNvPr>
            <p:cNvSpPr/>
            <p:nvPr/>
          </p:nvSpPr>
          <p:spPr>
            <a:xfrm>
              <a:off x="-1301481" y="1932981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1" name="Краб ОА">
            <a:extLst>
              <a:ext uri="{FF2B5EF4-FFF2-40B4-BE49-F238E27FC236}">
                <a16:creationId xmlns:a16="http://schemas.microsoft.com/office/drawing/2014/main" id="{F06AC829-52E4-4744-9993-291A2076F4A1}"/>
              </a:ext>
            </a:extLst>
          </p:cNvPr>
          <p:cNvGrpSpPr/>
          <p:nvPr/>
        </p:nvGrpSpPr>
        <p:grpSpPr>
          <a:xfrm>
            <a:off x="-2524389" y="2190960"/>
            <a:ext cx="2481674" cy="2774726"/>
            <a:chOff x="-2491324" y="1764070"/>
            <a:chExt cx="2481674" cy="2774726"/>
          </a:xfrm>
        </p:grpSpPr>
        <p:sp>
          <p:nvSpPr>
            <p:cNvPr id="92" name="Свиток: горизонтальный 91">
              <a:extLst>
                <a:ext uri="{FF2B5EF4-FFF2-40B4-BE49-F238E27FC236}">
                  <a16:creationId xmlns:a16="http://schemas.microsoft.com/office/drawing/2014/main" id="{EA0E07FA-3268-48C6-B2CF-B6E8079C755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9EDEAC34-A420-4D89-8517-146F35235A58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6E424E0-E0FE-448C-BBE4-02EC0C96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4EB7B9A-0745-49A4-ADEC-E2935084B99D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96" name="Краб АЫ">
            <a:extLst>
              <a:ext uri="{FF2B5EF4-FFF2-40B4-BE49-F238E27FC236}">
                <a16:creationId xmlns:a16="http://schemas.microsoft.com/office/drawing/2014/main" id="{20C3A1CD-24BC-4191-BBF9-75D4B967D97D}"/>
              </a:ext>
            </a:extLst>
          </p:cNvPr>
          <p:cNvGrpSpPr/>
          <p:nvPr/>
        </p:nvGrpSpPr>
        <p:grpSpPr>
          <a:xfrm>
            <a:off x="-2525307" y="2167848"/>
            <a:ext cx="2481674" cy="2774726"/>
            <a:chOff x="-2491324" y="1764070"/>
            <a:chExt cx="2481674" cy="2774726"/>
          </a:xfrm>
        </p:grpSpPr>
        <p:sp>
          <p:nvSpPr>
            <p:cNvPr id="97" name="Свиток: горизонтальный 96">
              <a:extLst>
                <a:ext uri="{FF2B5EF4-FFF2-40B4-BE49-F238E27FC236}">
                  <a16:creationId xmlns:a16="http://schemas.microsoft.com/office/drawing/2014/main" id="{6C0F0843-919C-467F-BC04-DE44B660E46C}"/>
                </a:ext>
              </a:extLst>
            </p:cNvPr>
            <p:cNvSpPr/>
            <p:nvPr/>
          </p:nvSpPr>
          <p:spPr>
            <a:xfrm>
              <a:off x="-1928096" y="1764070"/>
              <a:ext cx="1535475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2B021CDE-F5A0-48CC-9CFB-E95D3D2B0A4E}"/>
                </a:ext>
              </a:extLst>
            </p:cNvPr>
            <p:cNvSpPr/>
            <p:nvPr/>
          </p:nvSpPr>
          <p:spPr>
            <a:xfrm>
              <a:off x="-1928096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40B085DE-2EAF-44C5-A20E-3CD2B1979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E172118-54C4-4837-991B-A3BC4D0430C9}"/>
                </a:ext>
              </a:extLst>
            </p:cNvPr>
            <p:cNvSpPr/>
            <p:nvPr/>
          </p:nvSpPr>
          <p:spPr>
            <a:xfrm>
              <a:off x="-1378486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01" name="Краб ЫА">
            <a:extLst>
              <a:ext uri="{FF2B5EF4-FFF2-40B4-BE49-F238E27FC236}">
                <a16:creationId xmlns:a16="http://schemas.microsoft.com/office/drawing/2014/main" id="{A50419F0-3A70-4A9A-AD75-7FBFD2B643C5}"/>
              </a:ext>
            </a:extLst>
          </p:cNvPr>
          <p:cNvGrpSpPr/>
          <p:nvPr/>
        </p:nvGrpSpPr>
        <p:grpSpPr>
          <a:xfrm>
            <a:off x="-2502613" y="2190960"/>
            <a:ext cx="2481674" cy="2774726"/>
            <a:chOff x="-2491324" y="1764070"/>
            <a:chExt cx="2481674" cy="2774726"/>
          </a:xfrm>
        </p:grpSpPr>
        <p:sp>
          <p:nvSpPr>
            <p:cNvPr id="102" name="Свиток: горизонтальный 101">
              <a:extLst>
                <a:ext uri="{FF2B5EF4-FFF2-40B4-BE49-F238E27FC236}">
                  <a16:creationId xmlns:a16="http://schemas.microsoft.com/office/drawing/2014/main" id="{1E1CB4D7-398C-4450-80DF-4218632C1DE1}"/>
                </a:ext>
              </a:extLst>
            </p:cNvPr>
            <p:cNvSpPr/>
            <p:nvPr/>
          </p:nvSpPr>
          <p:spPr>
            <a:xfrm>
              <a:off x="-2064074" y="1764070"/>
              <a:ext cx="1591678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BA029E7-4177-4BD0-879E-E1D8A04B78DA}"/>
                </a:ext>
              </a:extLst>
            </p:cNvPr>
            <p:cNvSpPr/>
            <p:nvPr/>
          </p:nvSpPr>
          <p:spPr>
            <a:xfrm>
              <a:off x="-1998349" y="1907064"/>
              <a:ext cx="10599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38A2940-1752-495C-90F2-B67F4AC9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009C71EE-014B-4D68-8BED-44E27F44687D}"/>
                </a:ext>
              </a:extLst>
            </p:cNvPr>
            <p:cNvSpPr/>
            <p:nvPr/>
          </p:nvSpPr>
          <p:spPr>
            <a:xfrm>
              <a:off x="-1237652" y="1882606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6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C -6.25E-7 -0.03495 0.06276 -0.06204 0.13893 -0.06204 C 0.21745 -0.06204 0.28021 -0.03495 0.28021 -3.7037E-7 C 0.28021 0.03495 0.34284 0.06204 0.42135 0.06204 C 0.49766 0.06204 0.56042 0.03495 0.56042 -3.7037E-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C 1.04167E-6 -0.03495 0.06289 -0.06204 0.13919 -0.06204 C 0.21784 -0.06204 0.28073 -0.03495 0.28073 -1.85185E-6 C 0.28073 0.03496 0.34349 0.06204 0.42213 0.06204 C 0.49857 0.06204 0.56146 0.03496 0.56146 -1.85185E-6 " pathEditMode="relative" rAng="0" ptsTypes="AAAAA">
                                      <p:cBhvr>
                                        <p:cTn id="1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C -1.25E-6 -0.03496 0.06341 -0.06204 0.14037 -0.06204 C 0.21966 -0.06204 0.28307 -0.03496 0.28307 2.96296E-6 C 0.28307 0.03495 0.34649 0.06203 0.42578 0.06203 C 0.50287 0.06203 0.56628 0.03495 0.56628 2.96296E-6 " pathEditMode="relative" rAng="0" ptsTypes="AAA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C 2.08333E-6 -0.03496 0.06367 -0.06204 0.14088 -0.06204 C 0.22044 -0.06204 0.28411 -0.03496 0.28411 4.44444E-6 C 0.28411 0.03495 0.34778 0.06203 0.42734 0.06203 C 0.50469 0.06203 0.56836 0.03495 0.56836 4.44444E-6 " pathEditMode="relative" rAng="0" ptsTypes="AAAAA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C -4.58333E-6 -0.03496 0.0625 -0.06204 0.13829 -0.06204 C 0.21641 -0.06204 0.27891 -0.03496 0.27891 2.22222E-6 C 0.27891 0.03495 0.34141 0.06203 0.41954 0.06203 C 0.49545 0.06203 0.55795 0.03495 0.55795 2.22222E-6 " pathEditMode="relative" rAng="0" ptsTypes="AAAAA">
                                      <p:cBhvr>
                                        <p:cTn id="5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1.66667E-6 -0.03495 0.06276 -0.06204 0.13867 -0.06204 C 0.21719 -0.06204 0.27982 -0.03495 0.27982 7.40741E-7 C 0.27982 0.03495 0.34245 0.06204 0.42097 0.06204 C 0.49701 0.06204 0.55977 0.03495 0.55977 7.40741E-7 " pathEditMode="relative" rAng="0" ptsTypes="AAAAA">
                                      <p:cBhvr>
                                        <p:cTn id="6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C -1.45833E-6 -0.03496 0.06276 -0.06204 0.1388 -0.06204 C 0.21719 -0.06204 0.27995 -0.03496 0.27995 2.96296E-6 C 0.27995 0.03495 0.34258 0.06203 0.42097 0.06203 C 0.49714 0.06203 0.5599 0.03495 0.5599 2.96296E-6 " pathEditMode="relative" rAng="0" ptsTypes="AAAAA">
                                      <p:cBhvr>
                                        <p:cTn id="78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C -4.58333E-6 -0.03495 0.06198 -0.06204 0.13711 -0.06204 C 0.21459 -0.06204 0.27657 -0.03495 0.27657 7.40741E-7 C 0.27657 0.03495 0.33855 0.06204 0.41602 0.06204 C 0.49128 0.06204 0.55326 0.03495 0.55326 7.40741E-7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D2C0DF-15E8-40D0-A386-D03A7CC26510}"/>
</file>

<file path=customXml/itemProps2.xml><?xml version="1.0" encoding="utf-8"?>
<ds:datastoreItem xmlns:ds="http://schemas.openxmlformats.org/officeDocument/2006/customXml" ds:itemID="{5FCF476E-28A4-4BC2-8311-9B0EDE85BB80}"/>
</file>

<file path=customXml/itemProps3.xml><?xml version="1.0" encoding="utf-8"?>
<ds:datastoreItem xmlns:ds="http://schemas.openxmlformats.org/officeDocument/2006/customXml" ds:itemID="{B9AFBCD9-D153-4DD5-8069-6F1428C95DF3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</cp:revision>
  <dcterms:created xsi:type="dcterms:W3CDTF">2024-05-06T09:05:55Z</dcterms:created>
  <dcterms:modified xsi:type="dcterms:W3CDTF">2024-12-17T16:59:18Z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