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PRA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PRU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PRY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PRA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PRO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PRY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E15142F2-96CE-CD5C-0F9E-9FE003D74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535282" y="2820651"/>
            <a:ext cx="3494000" cy="3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4513A2-6E0C-442A-92E1-8AD5938769B0}"/>
</file>

<file path=customXml/itemProps2.xml><?xml version="1.0" encoding="utf-8"?>
<ds:datastoreItem xmlns:ds="http://schemas.openxmlformats.org/officeDocument/2006/customXml" ds:itemID="{46506536-3A89-4F42-808D-17AA282AC1C4}"/>
</file>

<file path=customXml/itemProps3.xml><?xml version="1.0" encoding="utf-8"?>
<ds:datastoreItem xmlns:ds="http://schemas.openxmlformats.org/officeDocument/2006/customXml" ds:itemID="{E01FF37B-2C63-4DC3-A3A7-97815AE893F1}"/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41</cp:revision>
  <dcterms:modified xsi:type="dcterms:W3CDTF">2025-07-22T13:02:15Z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