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льфин. Пальчиковая игра. ру">
            <a:hlinkClick r:id="" action="ppaction://media"/>
            <a:extLst>
              <a:ext uri="{FF2B5EF4-FFF2-40B4-BE49-F238E27FC236}">
                <a16:creationId xmlns:a16="http://schemas.microsoft.com/office/drawing/2014/main" id="{4DAEB2C6-794A-8840-8995-1000D2B06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1</cp:revision>
  <dcterms:created xsi:type="dcterms:W3CDTF">2024-05-24T08:23:07Z</dcterms:created>
  <dcterms:modified xsi:type="dcterms:W3CDTF">2024-05-24T08:23:24Z</dcterms:modified>
</cp:coreProperties>
</file>