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6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8" y="3405226"/>
            <a:ext cx="2590717" cy="25907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/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3119392" y="6875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/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/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69146" y="3252075"/>
              <a:ext cx="959483" cy="959483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323231" y="2764245"/>
            <a:ext cx="1883827" cy="180457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65528" y="4925864"/>
            <a:ext cx="1883827" cy="180457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/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314504" y="2758347"/>
            <a:ext cx="1871634" cy="1786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60183" y="4943309"/>
            <a:ext cx="1871634" cy="17862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883660" y="12814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3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8" name="Text Box 87"/>
          <p:cNvSpPr txBox="1"/>
          <p:nvPr/>
        </p:nvSpPr>
        <p:spPr>
          <a:xfrm>
            <a:off x="5861685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32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9" name="Text Box 88"/>
          <p:cNvSpPr txBox="1"/>
          <p:nvPr/>
        </p:nvSpPr>
        <p:spPr>
          <a:xfrm>
            <a:off x="7915910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32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0" name="Text Box 89"/>
          <p:cNvSpPr txBox="1"/>
          <p:nvPr/>
        </p:nvSpPr>
        <p:spPr>
          <a:xfrm>
            <a:off x="10039985" y="10655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32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1" name="Text Box 90"/>
          <p:cNvSpPr txBox="1"/>
          <p:nvPr/>
        </p:nvSpPr>
        <p:spPr>
          <a:xfrm>
            <a:off x="3780155" y="34270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32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2" name="Text Box 91"/>
          <p:cNvSpPr txBox="1"/>
          <p:nvPr/>
        </p:nvSpPr>
        <p:spPr>
          <a:xfrm>
            <a:off x="5861685" y="340550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32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3" name="Text Box 92"/>
          <p:cNvSpPr txBox="1"/>
          <p:nvPr/>
        </p:nvSpPr>
        <p:spPr>
          <a:xfrm>
            <a:off x="797496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32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4" name="Text Box 93"/>
          <p:cNvSpPr txBox="1"/>
          <p:nvPr/>
        </p:nvSpPr>
        <p:spPr>
          <a:xfrm>
            <a:off x="10083317" y="3378519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5" name="Text Box 94"/>
          <p:cNvSpPr txBox="1"/>
          <p:nvPr/>
        </p:nvSpPr>
        <p:spPr>
          <a:xfrm>
            <a:off x="3883660" y="55606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32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6" name="Text Box 95"/>
          <p:cNvSpPr txBox="1"/>
          <p:nvPr/>
        </p:nvSpPr>
        <p:spPr>
          <a:xfrm>
            <a:off x="5798941" y="5544571"/>
            <a:ext cx="678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97" name="Text Box 96"/>
          <p:cNvSpPr txBox="1"/>
          <p:nvPr/>
        </p:nvSpPr>
        <p:spPr>
          <a:xfrm>
            <a:off x="7915910" y="5560695"/>
            <a:ext cx="631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320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98" name="Text Box 97"/>
          <p:cNvSpPr txBox="1"/>
          <p:nvPr/>
        </p:nvSpPr>
        <p:spPr>
          <a:xfrm>
            <a:off x="10039985" y="5560695"/>
            <a:ext cx="699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3200">
                <a:solidFill>
                  <a:schemeClr val="tx1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11</cp:revision>
  <dcterms:created xsi:type="dcterms:W3CDTF">2024-08-12T17:56:00Z</dcterms:created>
  <dcterms:modified xsi:type="dcterms:W3CDTF">2025-06-17T21:21:40Z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283F26A69FA449ECAA798D19BBE3CEBC_12</vt:lpwstr>
  </property>
  <property fmtid="{D5CDD505-2E9C-101B-9397-08002B2CF9AE}" pid="3" name="KSOProductBuildVer">
    <vt:lpwstr>1033-12.2.0.19805</vt:lpwstr>
  </property>
</Properties>
</file>