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" d="100"/>
          <a:sy n="10" d="100"/>
        </p:scale>
        <p:origin x="4332" y="2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0D8EB7A-66D6-4A40-B104-4943EFD5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7" y="3011465"/>
            <a:ext cx="3502947" cy="3502947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0964" y="2352807"/>
            <a:ext cx="1584801" cy="18779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6277" y="2342157"/>
            <a:ext cx="1584801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451" y="2067038"/>
            <a:ext cx="2360065" cy="23600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6" y="2062818"/>
            <a:ext cx="2345654" cy="23456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6" y="2044187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655" y="2040642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0" y="2298176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50" y="2296823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9" y="1986584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9" y="1986583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850" y="1995504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7455" y="1995503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116" y="2011923"/>
            <a:ext cx="2218852" cy="22188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6072" y="2007799"/>
            <a:ext cx="2218852" cy="221885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32" y="287287"/>
            <a:ext cx="5478518" cy="5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0ABAFF-1021-43C0-BEF0-63A5C86B5891}"/>
</file>

<file path=customXml/itemProps2.xml><?xml version="1.0" encoding="utf-8"?>
<ds:datastoreItem xmlns:ds="http://schemas.openxmlformats.org/officeDocument/2006/customXml" ds:itemID="{76ADD21E-314B-4FC1-B087-3324A063505B}"/>
</file>

<file path=customXml/itemProps3.xml><?xml version="1.0" encoding="utf-8"?>
<ds:datastoreItem xmlns:ds="http://schemas.openxmlformats.org/officeDocument/2006/customXml" ds:itemID="{C34D61B0-1C92-40A7-9A0B-3B18ABF3992E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Администратор</cp:lastModifiedBy>
  <cp:revision>3</cp:revision>
  <dcterms:created xsi:type="dcterms:W3CDTF">2024-12-18T09:41:23Z</dcterms:created>
  <dcterms:modified xsi:type="dcterms:W3CDTF">2025-07-18T08:51:37Z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