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3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7D3EB-4551-7B27-7502-9E290ED12766}" v="14" dt="2025-09-29T14:29:33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aliy Korzhenko" userId="S::vitaliykorzhenko@govorika199.onmicrosoft.com::33539a72-0c6d-4495-a374-1ceec088eccf" providerId="AD" clId="Web-{D427375B-9A37-518B-525C-C68E38B97999}"/>
    <pc:docChg chg="modSld">
      <pc:chgData name="Vitaliy Korzhenko" userId="S::vitaliykorzhenko@govorika199.onmicrosoft.com::33539a72-0c6d-4495-a374-1ceec088eccf" providerId="AD" clId="Web-{D427375B-9A37-518B-525C-C68E38B97999}" dt="2025-09-27T12:26:57.228" v="16" actId="1076"/>
      <pc:docMkLst>
        <pc:docMk/>
      </pc:docMkLst>
      <pc:sldChg chg="modSp">
        <pc:chgData name="Vitaliy Korzhenko" userId="S::vitaliykorzhenko@govorika199.onmicrosoft.com::33539a72-0c6d-4495-a374-1ceec088eccf" providerId="AD" clId="Web-{D427375B-9A37-518B-525C-C68E38B97999}" dt="2025-09-27T12:26:57.228" v="16" actId="1076"/>
        <pc:sldMkLst>
          <pc:docMk/>
          <pc:sldMk cId="0" sldId="256"/>
        </pc:sldMkLst>
        <pc:picChg chg="mod">
          <ac:chgData name="Vitaliy Korzhenko" userId="S::vitaliykorzhenko@govorika199.onmicrosoft.com::33539a72-0c6d-4495-a374-1ceec088eccf" providerId="AD" clId="Web-{D427375B-9A37-518B-525C-C68E38B97999}" dt="2025-09-27T12:26:57.228" v="16" actId="1076"/>
          <ac:picMkLst>
            <pc:docMk/>
            <pc:sldMk cId="0" sldId="256"/>
            <ac:picMk id="16" creationId="{00000000-0000-0000-0000-000000000000}"/>
          </ac:picMkLst>
        </pc:picChg>
      </pc:sldChg>
    </pc:docChg>
  </pc:docChgLst>
  <pc:docChgLst>
    <pc:chgData name="Vitaliy Korzhenko" userId="S::vitaliykorzhenko@govorika199.onmicrosoft.com::33539a72-0c6d-4495-a374-1ceec088eccf" providerId="AD" clId="Web-{0F97D3EB-4551-7B27-7502-9E290ED12766}"/>
    <pc:docChg chg="modSld">
      <pc:chgData name="Vitaliy Korzhenko" userId="S::vitaliykorzhenko@govorika199.onmicrosoft.com::33539a72-0c6d-4495-a374-1ceec088eccf" providerId="AD" clId="Web-{0F97D3EB-4551-7B27-7502-9E290ED12766}" dt="2025-09-29T14:29:33.627" v="13" actId="688"/>
      <pc:docMkLst>
        <pc:docMk/>
      </pc:docMkLst>
      <pc:sldChg chg="modSp">
        <pc:chgData name="Vitaliy Korzhenko" userId="S::vitaliykorzhenko@govorika199.onmicrosoft.com::33539a72-0c6d-4495-a374-1ceec088eccf" providerId="AD" clId="Web-{0F97D3EB-4551-7B27-7502-9E290ED12766}" dt="2025-09-29T14:29:33.627" v="13" actId="688"/>
        <pc:sldMkLst>
          <pc:docMk/>
          <pc:sldMk cId="0" sldId="256"/>
        </pc:sldMkLst>
        <pc:picChg chg="mod">
          <ac:chgData name="Vitaliy Korzhenko" userId="S::vitaliykorzhenko@govorika199.onmicrosoft.com::33539a72-0c6d-4495-a374-1ceec088eccf" providerId="AD" clId="Web-{0F97D3EB-4551-7B27-7502-9E290ED12766}" dt="2025-09-29T14:29:33.627" v="13" actId="688"/>
          <ac:picMkLst>
            <pc:docMk/>
            <pc:sldMk cId="0" sldId="256"/>
            <ac:picMk id="1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6093" cy="6858000"/>
          </a:xfrm>
          <a:prstGeom prst="rect">
            <a:avLst/>
          </a:prstGeom>
        </p:spPr>
      </p:pic>
      <p:sp>
        <p:nvSpPr>
          <p:cNvPr id="4" name="Скругленный 3"/>
          <p:cNvSpPr/>
          <p:nvPr/>
        </p:nvSpPr>
        <p:spPr>
          <a:xfrm>
            <a:off x="983432" y="116632"/>
            <a:ext cx="7560120" cy="662473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10" y="501091"/>
            <a:ext cx="1800000" cy="180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09" y="2615060"/>
            <a:ext cx="1800000" cy="180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11" y="4759917"/>
            <a:ext cx="1800000" cy="180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4" y="501091"/>
            <a:ext cx="1800000" cy="180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4" y="2529000"/>
            <a:ext cx="1800000" cy="1800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4059024" y="2731713"/>
            <a:ext cx="1435294" cy="150495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4058890" y="637630"/>
            <a:ext cx="1435294" cy="15049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6321555" y="4948071"/>
            <a:ext cx="1435294" cy="1504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1783362" y="4907442"/>
            <a:ext cx="1435294" cy="150495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1458582" y="4698598"/>
            <a:ext cx="1944216" cy="1877773"/>
            <a:chOff x="-844469" y="3505146"/>
            <a:chExt cx="1944216" cy="187777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844469" y="3505146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9208" y="3544032"/>
              <a:ext cx="1800000" cy="180000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6038882" y="2545302"/>
            <a:ext cx="1972428" cy="1877773"/>
            <a:chOff x="-2915852" y="3470595"/>
            <a:chExt cx="1972428" cy="187777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2915852" y="3470595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3424" y="3509481"/>
              <a:ext cx="1800000" cy="18000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762838" y="2537287"/>
            <a:ext cx="1944216" cy="1877773"/>
            <a:chOff x="-844469" y="1412775"/>
            <a:chExt cx="1944216" cy="187777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844469" y="1412775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2361" y="1631661"/>
              <a:ext cx="1440000" cy="144000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503843" y="2537288"/>
            <a:ext cx="1944216" cy="1877773"/>
            <a:chOff x="-2815532" y="1412776"/>
            <a:chExt cx="1944216" cy="187777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2815532" y="1412776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3424" y="1490549"/>
              <a:ext cx="1800000" cy="1800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6067094" y="423316"/>
            <a:ext cx="1944216" cy="1877773"/>
            <a:chOff x="-2760494" y="-464997"/>
            <a:chExt cx="1944216" cy="187777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2760494" y="-46499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43424" y="-426111"/>
              <a:ext cx="1400000" cy="180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458582" y="423318"/>
            <a:ext cx="1944216" cy="1877773"/>
            <a:chOff x="5303552" y="2786857"/>
            <a:chExt cx="1944216" cy="187777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303552" y="278685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23090">
              <a:off x="5303552" y="3314894"/>
              <a:ext cx="1800000" cy="877500"/>
            </a:xfrm>
            <a:prstGeom prst="rect">
              <a:avLst/>
            </a:prstGeom>
          </p:spPr>
        </p:pic>
      </p:grpSp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 rot="-600000">
            <a:off x="8542419" y="3121058"/>
            <a:ext cx="3290570" cy="3310890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0022DB9D-8C9A-7F4D-E8E8-3285D22ADF48}"/>
              </a:ext>
            </a:extLst>
          </p:cNvPr>
          <p:cNvGrpSpPr/>
          <p:nvPr/>
        </p:nvGrpSpPr>
        <p:grpSpPr>
          <a:xfrm>
            <a:off x="3755330" y="421434"/>
            <a:ext cx="1944216" cy="1877773"/>
            <a:chOff x="5812633" y="-2778884"/>
            <a:chExt cx="1944216" cy="1877773"/>
          </a:xfrm>
        </p:grpSpPr>
        <p:sp>
          <p:nvSpPr>
            <p:cNvPr id="45" name="Скругленный прямоугольник 6">
              <a:extLst>
                <a:ext uri="{FF2B5EF4-FFF2-40B4-BE49-F238E27FC236}">
                  <a16:creationId xmlns:a16="http://schemas.microsoft.com/office/drawing/2014/main" id="{F45A0A3C-72E6-8861-AA1E-52FF21629C8E}"/>
                </a:ext>
              </a:extLst>
            </p:cNvPr>
            <p:cNvSpPr/>
            <p:nvPr/>
          </p:nvSpPr>
          <p:spPr>
            <a:xfrm>
              <a:off x="5812633" y="-2778884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Изображение выглядит как фрукт, виноград, Натуральные продукты, Бессемянный плод&#10;&#10;Автоматически созданное описание">
              <a:extLst>
                <a:ext uri="{FF2B5EF4-FFF2-40B4-BE49-F238E27FC236}">
                  <a16:creationId xmlns:a16="http://schemas.microsoft.com/office/drawing/2014/main" id="{AE99CD3C-BA61-00A0-D820-EA0E8ED53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25796" y="-2710545"/>
              <a:ext cx="1758368" cy="174463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CBCB523-DE48-08C8-09BE-C32AA7301512}"/>
              </a:ext>
            </a:extLst>
          </p:cNvPr>
          <p:cNvGrpSpPr/>
          <p:nvPr/>
        </p:nvGrpSpPr>
        <p:grpSpPr>
          <a:xfrm>
            <a:off x="3775569" y="4714846"/>
            <a:ext cx="1944216" cy="1910135"/>
            <a:chOff x="6506247" y="6757670"/>
            <a:chExt cx="1944216" cy="1910135"/>
          </a:xfrm>
        </p:grpSpPr>
        <p:sp>
          <p:nvSpPr>
            <p:cNvPr id="49" name="Скругленный прямоугольник 13">
              <a:extLst>
                <a:ext uri="{FF2B5EF4-FFF2-40B4-BE49-F238E27FC236}">
                  <a16:creationId xmlns:a16="http://schemas.microsoft.com/office/drawing/2014/main" id="{7993C90C-EF92-8CC3-F7B3-877C07E8E8B6}"/>
                </a:ext>
              </a:extLst>
            </p:cNvPr>
            <p:cNvSpPr/>
            <p:nvPr/>
          </p:nvSpPr>
          <p:spPr>
            <a:xfrm>
              <a:off x="6506247" y="6766708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Изображение выглядит как книга, снимок экрана, Стеллаж, Прямоуголь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647BF20-8156-5117-AD9E-B695F3F2B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523287" y="6757670"/>
              <a:ext cx="1910135" cy="191013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81CA71DA-EA21-5A16-D762-A2AE3649A830}"/>
              </a:ext>
            </a:extLst>
          </p:cNvPr>
          <p:cNvGrpSpPr/>
          <p:nvPr/>
        </p:nvGrpSpPr>
        <p:grpSpPr>
          <a:xfrm>
            <a:off x="6038882" y="4725255"/>
            <a:ext cx="1944216" cy="1877773"/>
            <a:chOff x="6616678" y="6819143"/>
            <a:chExt cx="1944216" cy="1877773"/>
          </a:xfrm>
        </p:grpSpPr>
        <p:sp>
          <p:nvSpPr>
            <p:cNvPr id="53" name="Скругленный прямоугольник 12">
              <a:extLst>
                <a:ext uri="{FF2B5EF4-FFF2-40B4-BE49-F238E27FC236}">
                  <a16:creationId xmlns:a16="http://schemas.microsoft.com/office/drawing/2014/main" id="{395D56A3-15C3-9070-A916-AF9769027284}"/>
                </a:ext>
              </a:extLst>
            </p:cNvPr>
            <p:cNvSpPr/>
            <p:nvPr/>
          </p:nvSpPr>
          <p:spPr>
            <a:xfrm>
              <a:off x="6616678" y="6819143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Изображение выглядит как утка, Резиновая уточка, мультфильм,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E0B1B1EB-BF6A-38B5-F28B-C3FF3E7F5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816080" y="6985579"/>
              <a:ext cx="1558307" cy="16227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AutoDeleteEnabled xmlns="f2b6131b-628d-405c-9a7f-49f976ea74da">No</AutoDeleteEnabled>
    <UploadSource xmlns="f2b6131b-628d-405c-9a7f-49f976ea74da" xsi:nil="true"/>
    <DeleteAfter xmlns="f2b6131b-628d-405c-9a7f-49f976ea74da" xsi:nil="true"/>
    <AutoUploadMarker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E42E24-2D77-49B1-8C34-6D642185FB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42406F-51D8-4F73-AFD3-B88ED45E3B42}">
  <ds:schemaRefs>
    <ds:schemaRef ds:uri="876591a1-c0b6-4057-a688-cc45bda7c190"/>
    <ds:schemaRef ds:uri="b147a3f6-608b-4858-873e-bb2e3d1fd323"/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AB204D9F-98D5-4708-BFAA-445F72467EB9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</Slides>
  <Notes>1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revision>28</cp:revision>
  <dcterms:created xsi:type="dcterms:W3CDTF">2024-07-02T21:53:47Z</dcterms:created>
  <dcterms:modified xsi:type="dcterms:W3CDTF">2025-09-29T14:29:34Z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449B5F3E108648A8B15C1AC7F1BDA7A8_12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  <property fmtid="{D5CDD505-2E9C-101B-9397-08002B2CF9AE}" pid="5" name="MediaServiceImageTags">
    <vt:lpwstr/>
  </property>
</Properties>
</file>