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CF8F26-FCE7-4767-9175-383A3650FFFE}"/>
</file>

<file path=customXml/itemProps2.xml><?xml version="1.0" encoding="utf-8"?>
<ds:datastoreItem xmlns:ds="http://schemas.openxmlformats.org/officeDocument/2006/customXml" ds:itemID="{EF0F14AA-5E73-4C05-9085-0F86F50208FF}"/>
</file>

<file path=customXml/itemProps3.xml><?xml version="1.0" encoding="utf-8"?>
<ds:datastoreItem xmlns:ds="http://schemas.openxmlformats.org/officeDocument/2006/customXml" ds:itemID="{96AA9A99-A257-4AD5-A792-9F94E3AF3DA8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