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microsoft.com/office/2007/relationships/hdphoto" Target="../media/image8.wdp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7" Type="http://schemas.openxmlformats.org/officeDocument/2006/relationships/slideLayout" Target="../slideLayouts/slideLayout7.xml"/><Relationship Id="rId26" Type="http://schemas.openxmlformats.org/officeDocument/2006/relationships/image" Target="../media/image26.png"/><Relationship Id="rId25" Type="http://schemas.openxmlformats.org/officeDocument/2006/relationships/image" Target="../media/image25.png"/><Relationship Id="rId24" Type="http://schemas.openxmlformats.org/officeDocument/2006/relationships/image" Target="../media/image24.png"/><Relationship Id="rId23" Type="http://schemas.openxmlformats.org/officeDocument/2006/relationships/image" Target="../media/image23.png"/><Relationship Id="rId22" Type="http://schemas.openxmlformats.org/officeDocument/2006/relationships/image" Target="../media/image22.png"/><Relationship Id="rId21" Type="http://schemas.openxmlformats.org/officeDocument/2006/relationships/image" Target="../media/image21.png"/><Relationship Id="rId20" Type="http://schemas.openxmlformats.org/officeDocument/2006/relationships/image" Target="../media/image20.png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microsoft.com/office/2007/relationships/hdphoto" Target="../media/image18.wdp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404592" y="601411"/>
            <a:ext cx="6147248" cy="55058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000000"/>
              </a:buClr>
              <a:buSzPct val="100000"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68" y="-61060"/>
            <a:ext cx="12241267" cy="69190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6792"/>
            <a:ext cx="3863155" cy="386315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600924" y="452762"/>
            <a:ext cx="6072327" cy="565446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000000"/>
              </a:buClr>
              <a:buSzPct val="100000"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242162" y="940896"/>
            <a:ext cx="4623704" cy="3544309"/>
            <a:chOff x="5802252" y="785036"/>
            <a:chExt cx="4623704" cy="3544309"/>
          </a:xfrm>
        </p:grpSpPr>
        <p:grpSp>
          <p:nvGrpSpPr>
            <p:cNvPr id="14" name="Group 13"/>
            <p:cNvGrpSpPr/>
            <p:nvPr/>
          </p:nvGrpSpPr>
          <p:grpSpPr>
            <a:xfrm>
              <a:off x="5802252" y="785036"/>
              <a:ext cx="4623704" cy="3405287"/>
              <a:chOff x="5791352" y="815197"/>
              <a:chExt cx="4623704" cy="340528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3767" y="1843703"/>
                <a:ext cx="2376781" cy="2376781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1352" y="815197"/>
                <a:ext cx="3073901" cy="3073901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1268" y="916695"/>
                <a:ext cx="2683788" cy="2683788"/>
              </a:xfrm>
              <a:prstGeom prst="rect">
                <a:avLst/>
              </a:prstGeom>
            </p:spPr>
          </p:pic>
        </p:grpSp>
        <p:sp>
          <p:nvSpPr>
            <p:cNvPr id="15" name="Rectangle 14"/>
            <p:cNvSpPr/>
            <p:nvPr/>
          </p:nvSpPr>
          <p:spPr>
            <a:xfrm>
              <a:off x="6943767" y="3929235"/>
              <a:ext cx="28306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Влітку ми живемо на</a:t>
              </a:r>
              <a:endParaRPr lang="uk-UA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11334" r="10638" b="8855"/>
          <a:stretch>
            <a:fillRect/>
          </a:stretch>
        </p:blipFill>
        <p:spPr>
          <a:xfrm>
            <a:off x="7038642" y="386742"/>
            <a:ext cx="1196892" cy="130151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907261" y="4345583"/>
            <a:ext cx="1405888" cy="1507598"/>
            <a:chOff x="5082462" y="4292042"/>
            <a:chExt cx="1258566" cy="1351706"/>
          </a:xfrm>
        </p:grpSpPr>
        <p:pic>
          <p:nvPicPr>
            <p:cNvPr id="21" name="Рисунок 14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82462" y="4292042"/>
              <a:ext cx="1258566" cy="1227923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5365383" y="5312606"/>
              <a:ext cx="569762" cy="3311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dirty="0">
                  <a:solidFill>
                    <a:srgbClr val="000000"/>
                  </a:solidFill>
                  <a:latin typeface="Arial" panose="020B0604020202020204" pitchFamily="34" charset="0"/>
                </a:rPr>
                <a:t>Дачі</a:t>
              </a:r>
              <a:endParaRPr lang="ru-RU" altLang="ru-RU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599557" y="4245012"/>
            <a:ext cx="1780743" cy="1780743"/>
            <a:chOff x="9437165" y="4172005"/>
            <a:chExt cx="1780743" cy="178074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7165" y="4172005"/>
              <a:ext cx="1780743" cy="1780743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10013014" y="5389972"/>
              <a:ext cx="7414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dirty="0">
                  <a:solidFill>
                    <a:srgbClr val="000000"/>
                  </a:solidFill>
                  <a:latin typeface="Arial" panose="020B0604020202020204" pitchFamily="34" charset="0"/>
                </a:rPr>
                <a:t>Тачці</a:t>
              </a:r>
              <a:endParaRPr lang="ru-RU" altLang="ru-RU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548048" y="1335050"/>
            <a:ext cx="2214536" cy="2614646"/>
            <a:chOff x="4929412" y="1138723"/>
            <a:chExt cx="2214536" cy="2614646"/>
          </a:xfrm>
        </p:grpSpPr>
        <p:sp>
          <p:nvSpPr>
            <p:cNvPr id="27" name="Rectangle 26"/>
            <p:cNvSpPr/>
            <p:nvPr/>
          </p:nvSpPr>
          <p:spPr>
            <a:xfrm>
              <a:off x="5157593" y="3353259"/>
              <a:ext cx="17247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Мама</a:t>
              </a: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 </a:t>
              </a: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взула</a:t>
              </a:r>
              <a:endParaRPr lang="ru-RU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9412" y="1138723"/>
              <a:ext cx="2214536" cy="2214536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4855871" y="4282322"/>
            <a:ext cx="1521919" cy="1541717"/>
            <a:chOff x="2091591" y="4586709"/>
            <a:chExt cx="1521919" cy="1541717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1591" y="4586709"/>
              <a:ext cx="1521919" cy="1521919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2297266" y="5760126"/>
              <a:ext cx="947420" cy="3683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Чоботи</a:t>
              </a:r>
              <a:endParaRPr lang="en-US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917829" y="4312555"/>
            <a:ext cx="1571140" cy="1654944"/>
            <a:chOff x="7314277" y="4755699"/>
            <a:chExt cx="1492700" cy="172516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4277" y="4755699"/>
              <a:ext cx="1492700" cy="1492700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7601993" y="6111529"/>
              <a:ext cx="10624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Накидку</a:t>
              </a:r>
              <a:endParaRPr lang="en-US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010425" y="924125"/>
            <a:ext cx="3288900" cy="3385324"/>
            <a:chOff x="3629956" y="550144"/>
            <a:chExt cx="3288900" cy="3385324"/>
          </a:xfrm>
        </p:grpSpPr>
        <p:grpSp>
          <p:nvGrpSpPr>
            <p:cNvPr id="36" name="Group 35"/>
            <p:cNvGrpSpPr/>
            <p:nvPr/>
          </p:nvGrpSpPr>
          <p:grpSpPr>
            <a:xfrm>
              <a:off x="3629956" y="550144"/>
              <a:ext cx="3288900" cy="3075246"/>
              <a:chOff x="3953561" y="644778"/>
              <a:chExt cx="3075246" cy="3075246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3561" y="644778"/>
                <a:ext cx="3075246" cy="3075246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583078">
                <a:off x="5387472" y="1398493"/>
                <a:ext cx="1156447" cy="1156447"/>
              </a:xfrm>
              <a:prstGeom prst="rect">
                <a:avLst/>
              </a:prstGeom>
            </p:spPr>
          </p:pic>
        </p:grpSp>
        <p:sp>
          <p:nvSpPr>
            <p:cNvPr id="37" name="Rectangle 36"/>
            <p:cNvSpPr/>
            <p:nvPr/>
          </p:nvSpPr>
          <p:spPr>
            <a:xfrm>
              <a:off x="4602254" y="3535358"/>
              <a:ext cx="15856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Тато</a:t>
              </a: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рубав</a:t>
              </a:r>
              <a:endParaRPr lang="ru-RU" altLang="ru-RU" sz="20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845584" y="4485205"/>
            <a:ext cx="1424333" cy="1443062"/>
            <a:chOff x="2258666" y="4208172"/>
            <a:chExt cx="1264463" cy="1368765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8666" y="4208172"/>
              <a:ext cx="1264463" cy="1264463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2467224" y="5207605"/>
              <a:ext cx="8473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Дрова</a:t>
              </a:r>
              <a:endParaRPr lang="en-US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713418" y="4208735"/>
            <a:ext cx="1673574" cy="1673574"/>
            <a:chOff x="5702010" y="3843346"/>
            <a:chExt cx="1673574" cy="1673574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2010" y="3843346"/>
              <a:ext cx="1673574" cy="1673574"/>
            </a:xfrm>
            <a:prstGeom prst="rect">
              <a:avLst/>
            </a:prstGeom>
          </p:spPr>
        </p:pic>
        <p:sp>
          <p:nvSpPr>
            <p:cNvPr id="45" name="Rectangle 44"/>
            <p:cNvSpPr/>
            <p:nvPr/>
          </p:nvSpPr>
          <p:spPr>
            <a:xfrm>
              <a:off x="6108153" y="5103303"/>
              <a:ext cx="8030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Траву</a:t>
              </a:r>
              <a:endParaRPr lang="en-US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248106" y="2020412"/>
            <a:ext cx="2503150" cy="1851449"/>
            <a:chOff x="4407111" y="2244615"/>
            <a:chExt cx="2136060" cy="1646569"/>
          </a:xfrm>
        </p:grpSpPr>
        <p:grpSp>
          <p:nvGrpSpPr>
            <p:cNvPr id="47" name="Group 46"/>
            <p:cNvGrpSpPr/>
            <p:nvPr/>
          </p:nvGrpSpPr>
          <p:grpSpPr>
            <a:xfrm>
              <a:off x="4407111" y="2244615"/>
              <a:ext cx="2136060" cy="1595737"/>
              <a:chOff x="3426435" y="1595024"/>
              <a:chExt cx="3189547" cy="2301876"/>
            </a:xfrm>
          </p:grpSpPr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4106" y="1595024"/>
                <a:ext cx="2301876" cy="2301876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6435" y="1659522"/>
                <a:ext cx="2021536" cy="2021536"/>
              </a:xfrm>
              <a:prstGeom prst="rect">
                <a:avLst/>
              </a:prstGeom>
            </p:spPr>
          </p:pic>
        </p:grpSp>
        <p:sp>
          <p:nvSpPr>
            <p:cNvPr id="48" name="Rectangle 47"/>
            <p:cNvSpPr/>
            <p:nvPr/>
          </p:nvSpPr>
          <p:spPr>
            <a:xfrm>
              <a:off x="4786419" y="3562722"/>
              <a:ext cx="1478121" cy="3284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 небі летить</a:t>
              </a:r>
              <a:endPara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629337" y="4294835"/>
            <a:ext cx="1754682" cy="1754682"/>
            <a:chOff x="2817000" y="5253318"/>
            <a:chExt cx="1754682" cy="1754682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7000" y="5253318"/>
              <a:ext cx="1754682" cy="1754682"/>
            </a:xfrm>
            <a:prstGeom prst="rect">
              <a:avLst/>
            </a:prstGeom>
          </p:spPr>
        </p:pic>
        <p:sp>
          <p:nvSpPr>
            <p:cNvPr id="53" name="Rectangle 52"/>
            <p:cNvSpPr/>
            <p:nvPr/>
          </p:nvSpPr>
          <p:spPr>
            <a:xfrm>
              <a:off x="3033247" y="6332385"/>
              <a:ext cx="132218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Судно</a:t>
              </a:r>
              <a:endParaRPr lang="en-US" sz="2000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4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4970" y="3847742"/>
            <a:ext cx="776062" cy="607067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>
            <a:off x="8757368" y="4156072"/>
            <a:ext cx="1698494" cy="1698494"/>
            <a:chOff x="1528694" y="3554824"/>
            <a:chExt cx="1698494" cy="1698494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694" y="3554824"/>
              <a:ext cx="1698494" cy="1698494"/>
            </a:xfrm>
            <a:prstGeom prst="rect">
              <a:avLst/>
            </a:prstGeom>
          </p:spPr>
        </p:pic>
        <p:sp>
          <p:nvSpPr>
            <p:cNvPr id="57" name="Rectangle 56"/>
            <p:cNvSpPr/>
            <p:nvPr/>
          </p:nvSpPr>
          <p:spPr>
            <a:xfrm>
              <a:off x="1716848" y="4853208"/>
              <a:ext cx="132218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Літак</a:t>
              </a:r>
              <a:endParaRPr lang="en-US" sz="2000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8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17544" y="4094356"/>
            <a:ext cx="776062" cy="607067"/>
          </a:xfrm>
          <a:prstGeom prst="rect">
            <a:avLst/>
          </a:prstGeom>
        </p:spPr>
      </p:pic>
      <p:pic>
        <p:nvPicPr>
          <p:cNvPr id="59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3986" y="3953878"/>
            <a:ext cx="776062" cy="607067"/>
          </a:xfrm>
          <a:prstGeom prst="rect">
            <a:avLst/>
          </a:prstGeom>
        </p:spPr>
      </p:pic>
      <p:pic>
        <p:nvPicPr>
          <p:cNvPr id="60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7294" y="3998437"/>
            <a:ext cx="776062" cy="607067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6383677" y="1022203"/>
            <a:ext cx="2616014" cy="2851647"/>
            <a:chOff x="5017385" y="813525"/>
            <a:chExt cx="2616014" cy="2851647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7385" y="813525"/>
              <a:ext cx="2616014" cy="2616014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5468091" y="3265062"/>
              <a:ext cx="1550233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0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Тіма сів на</a:t>
              </a:r>
              <a:endParaRPr lang="en-US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499408" y="4167765"/>
            <a:ext cx="2151236" cy="2192490"/>
            <a:chOff x="5414045" y="4273985"/>
            <a:chExt cx="2642943" cy="2642943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4045" y="4273985"/>
              <a:ext cx="2642943" cy="2642943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>
            <a:xfrm>
              <a:off x="6172581" y="5988315"/>
              <a:ext cx="917559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0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Диван</a:t>
              </a:r>
              <a:endParaRPr lang="en-US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738138" y="4310889"/>
            <a:ext cx="1673574" cy="1673574"/>
            <a:chOff x="5691571" y="3830181"/>
            <a:chExt cx="1673574" cy="1673574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1571" y="3830181"/>
              <a:ext cx="1673574" cy="1673574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>
            <a:xfrm>
              <a:off x="5988730" y="5103303"/>
              <a:ext cx="10418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Тротуар</a:t>
              </a:r>
              <a:endParaRPr lang="en-US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0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10852" y="4102879"/>
            <a:ext cx="776062" cy="607067"/>
          </a:xfrm>
          <a:prstGeom prst="rect">
            <a:avLst/>
          </a:prstGeom>
        </p:spPr>
      </p:pic>
      <p:grpSp>
        <p:nvGrpSpPr>
          <p:cNvPr id="72" name="Group 71"/>
          <p:cNvGrpSpPr/>
          <p:nvPr/>
        </p:nvGrpSpPr>
        <p:grpSpPr>
          <a:xfrm>
            <a:off x="6222950" y="1359252"/>
            <a:ext cx="2590444" cy="2590444"/>
            <a:chOff x="6751101" y="1186209"/>
            <a:chExt cx="2590444" cy="2590444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1101" y="1186209"/>
              <a:ext cx="2590444" cy="2590444"/>
            </a:xfrm>
            <a:prstGeom prst="rect">
              <a:avLst/>
            </a:prstGeom>
          </p:spPr>
        </p:pic>
        <p:sp>
          <p:nvSpPr>
            <p:cNvPr id="74" name="Rectangle 73"/>
            <p:cNvSpPr/>
            <p:nvPr/>
          </p:nvSpPr>
          <p:spPr>
            <a:xfrm>
              <a:off x="7291348" y="3355380"/>
              <a:ext cx="16428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У саду росте</a:t>
              </a:r>
              <a:endParaRPr lang="ru-RU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824941" y="4385906"/>
            <a:ext cx="1566451" cy="1595703"/>
            <a:chOff x="3679257" y="2804871"/>
            <a:chExt cx="1566451" cy="1595703"/>
          </a:xfrm>
        </p:grpSpPr>
        <p:sp>
          <p:nvSpPr>
            <p:cNvPr id="76" name="Rectangle 75"/>
            <p:cNvSpPr/>
            <p:nvPr/>
          </p:nvSpPr>
          <p:spPr>
            <a:xfrm>
              <a:off x="4010590" y="4031242"/>
              <a:ext cx="6014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dirty="0">
                  <a:solidFill>
                    <a:srgbClr val="000000"/>
                  </a:solidFill>
                  <a:latin typeface="Arial" panose="020B0604020202020204" pitchFamily="34" charset="0"/>
                </a:rPr>
                <a:t>пліт</a:t>
              </a:r>
              <a:endParaRPr lang="ru-RU" altLang="ru-RU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95404">
              <a:off x="3679257" y="2804871"/>
              <a:ext cx="1566451" cy="1566451"/>
            </a:xfrm>
            <a:prstGeom prst="rect">
              <a:avLst/>
            </a:prstGeom>
          </p:spPr>
        </p:pic>
      </p:grpSp>
      <p:grpSp>
        <p:nvGrpSpPr>
          <p:cNvPr id="78" name="Group 77"/>
          <p:cNvGrpSpPr/>
          <p:nvPr/>
        </p:nvGrpSpPr>
        <p:grpSpPr>
          <a:xfrm>
            <a:off x="9066155" y="4773157"/>
            <a:ext cx="1080920" cy="1262775"/>
            <a:chOff x="7485426" y="4554618"/>
            <a:chExt cx="898078" cy="1505921"/>
          </a:xfrm>
        </p:grpSpPr>
        <p:sp>
          <p:nvSpPr>
            <p:cNvPr id="79" name="Rectangle 78"/>
            <p:cNvSpPr/>
            <p:nvPr/>
          </p:nvSpPr>
          <p:spPr>
            <a:xfrm>
              <a:off x="7621931" y="5506970"/>
              <a:ext cx="761573" cy="5535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dirty="0">
                  <a:solidFill>
                    <a:srgbClr val="000000"/>
                  </a:solidFill>
                  <a:latin typeface="Arial" panose="020B0604020202020204" pitchFamily="34" charset="0"/>
                </a:rPr>
                <a:t>плід</a:t>
              </a:r>
              <a:endParaRPr lang="en-GB" altLang="ru-RU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426" y="4554618"/>
              <a:ext cx="801101" cy="976951"/>
            </a:xfrm>
            <a:prstGeom prst="rect">
              <a:avLst/>
            </a:prstGeom>
          </p:spPr>
        </p:pic>
      </p:grpSp>
      <p:pic>
        <p:nvPicPr>
          <p:cNvPr id="81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32761" y="4173875"/>
            <a:ext cx="776062" cy="60706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8" y="0"/>
            <a:ext cx="2179381" cy="220603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216" y="5928267"/>
            <a:ext cx="1035221" cy="952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2B1E54A-0116-456C-A468-F5796B707ED6}"/>
</file>

<file path=customXml/itemProps2.xml><?xml version="1.0" encoding="utf-8"?>
<ds:datastoreItem xmlns:ds="http://schemas.openxmlformats.org/officeDocument/2006/customXml" ds:itemID="{0976C925-90ED-4208-B420-92BC197D52EC}"/>
</file>

<file path=customXml/itemProps3.xml><?xml version="1.0" encoding="utf-8"?>
<ds:datastoreItem xmlns:ds="http://schemas.openxmlformats.org/officeDocument/2006/customXml" ds:itemID="{6239F222-B19A-44CA-9261-BFCD63F69BC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WPS Presentation</Application>
  <PresentationFormat>Широкоэкранный</PresentationFormat>
  <Paragraphs>36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1_Office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yanag</cp:lastModifiedBy>
  <cp:revision>5</cp:revision>
  <dcterms:created xsi:type="dcterms:W3CDTF">2024-11-24T13:59:00Z</dcterms:created>
  <dcterms:modified xsi:type="dcterms:W3CDTF">2025-02-19T13:46:06Z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EE5AFC31CC654412801375EB01DDC02C_12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