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2E3E43-0A4E-4FEC-8D54-D8A470C0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5" y="2922092"/>
            <a:ext cx="3420000" cy="34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909B0B-7603-42C0-B399-C357C8917DE4}"/>
</file>

<file path=customXml/itemProps2.xml><?xml version="1.0" encoding="utf-8"?>
<ds:datastoreItem xmlns:ds="http://schemas.openxmlformats.org/officeDocument/2006/customXml" ds:itemID="{9CEA77B3-B1B3-471E-8366-3403F955D5BB}"/>
</file>

<file path=customXml/itemProps3.xml><?xml version="1.0" encoding="utf-8"?>
<ds:datastoreItem xmlns:ds="http://schemas.openxmlformats.org/officeDocument/2006/customXml" ds:itemID="{B39CEADA-5144-4418-AB26-764F2C3EEB04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