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tags/tag1.xml" ContentType="application/vnd.openxmlformats-officedocument.presentationml.tag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A8FA"/>
    <a:srgbClr val="CDD9FD"/>
    <a:srgbClr val="F4524A"/>
    <a:srgbClr val="F77B75"/>
    <a:srgbClr val="F99993"/>
    <a:srgbClr val="E86115"/>
    <a:srgbClr val="C9C400"/>
    <a:srgbClr val="004F7C"/>
    <a:srgbClr val="378F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32" autoAdjust="0"/>
    <p:restoredTop sz="94660"/>
  </p:normalViewPr>
  <p:slideViewPr>
    <p:cSldViewPr snapToGrid="0">
      <p:cViewPr>
        <p:scale>
          <a:sx n="100" d="100"/>
          <a:sy n="100" d="100"/>
        </p:scale>
        <p:origin x="1278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813558-5DB3-4500-BDCB-67703AA1F0AB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BFCB53-987F-4912-9838-24C7C585F06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2C8ED-2329-44FE-BA42-5B39F01CCCEB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C0F8A-A236-483E-97B1-C296E3102E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2C8ED-2329-44FE-BA42-5B39F01CCCEB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C0F8A-A236-483E-97B1-C296E3102E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2C8ED-2329-44FE-BA42-5B39F01CCCEB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C0F8A-A236-483E-97B1-C296E3102E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2C8ED-2329-44FE-BA42-5B39F01CCCEB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C0F8A-A236-483E-97B1-C296E3102E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2C8ED-2329-44FE-BA42-5B39F01CCCEB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C0F8A-A236-483E-97B1-C296E3102E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2C8ED-2329-44FE-BA42-5B39F01CCCEB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C0F8A-A236-483E-97B1-C296E3102E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2C8ED-2329-44FE-BA42-5B39F01CCCEB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C0F8A-A236-483E-97B1-C296E3102E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2C8ED-2329-44FE-BA42-5B39F01CCCEB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C0F8A-A236-483E-97B1-C296E3102E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2C8ED-2329-44FE-BA42-5B39F01CCCEB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C0F8A-A236-483E-97B1-C296E3102E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2C8ED-2329-44FE-BA42-5B39F01CCCEB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C0F8A-A236-483E-97B1-C296E3102E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2C8ED-2329-44FE-BA42-5B39F01CCCEB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C0F8A-A236-483E-97B1-C296E3102E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2C8ED-2329-44FE-BA42-5B39F01CCCEB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C0F8A-A236-483E-97B1-C296E3102E0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183" y="1999400"/>
            <a:ext cx="4793046" cy="4226659"/>
          </a:xfrm>
          <a:prstGeom prst="rect">
            <a:avLst/>
          </a:prstGeom>
        </p:spPr>
      </p:pic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635" y="2933065"/>
            <a:ext cx="2595880" cy="259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-882773" y="-1003523"/>
            <a:ext cx="1162951" cy="148925"/>
          </a:xfrm>
          <a:prstGeom prst="rect">
            <a:avLst/>
          </a:prstGeom>
          <a:solidFill>
            <a:schemeClr val="accent5">
              <a:lumMod val="20000"/>
              <a:lumOff val="80000"/>
              <a:alpha val="72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: скругленные углы 2"/>
          <p:cNvSpPr/>
          <p:nvPr/>
        </p:nvSpPr>
        <p:spPr>
          <a:xfrm>
            <a:off x="473275" y="631942"/>
            <a:ext cx="2208394" cy="1304738"/>
          </a:xfrm>
          <a:prstGeom prst="roundRect">
            <a:avLst/>
          </a:prstGeom>
          <a:solidFill>
            <a:srgbClr val="00B0F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РАК</a:t>
            </a:r>
          </a:p>
        </p:txBody>
      </p:sp>
      <p:sp>
        <p:nvSpPr>
          <p:cNvPr id="7" name="Прямоугольник: скругленные углы 9"/>
          <p:cNvSpPr/>
          <p:nvPr/>
        </p:nvSpPr>
        <p:spPr>
          <a:xfrm>
            <a:off x="2744777" y="631941"/>
            <a:ext cx="2208394" cy="1304738"/>
          </a:xfrm>
          <a:prstGeom prst="roundRect">
            <a:avLst/>
          </a:prstGeom>
          <a:solidFill>
            <a:srgbClr val="00B0F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РАЙДУГА</a:t>
            </a:r>
          </a:p>
        </p:txBody>
      </p:sp>
      <p:sp>
        <p:nvSpPr>
          <p:cNvPr id="8" name="Прямоугольник: скругленные углы 10"/>
          <p:cNvSpPr/>
          <p:nvPr/>
        </p:nvSpPr>
        <p:spPr>
          <a:xfrm>
            <a:off x="4991803" y="631941"/>
            <a:ext cx="2208394" cy="1304738"/>
          </a:xfrm>
          <a:prstGeom prst="roundRect">
            <a:avLst/>
          </a:prstGeom>
          <a:solidFill>
            <a:srgbClr val="00B0F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РОБОТ</a:t>
            </a:r>
          </a:p>
        </p:txBody>
      </p:sp>
      <p:sp>
        <p:nvSpPr>
          <p:cNvPr id="9" name="Прямоугольник: скругленные углы 11"/>
          <p:cNvSpPr/>
          <p:nvPr/>
        </p:nvSpPr>
        <p:spPr>
          <a:xfrm>
            <a:off x="7258590" y="631941"/>
            <a:ext cx="2208394" cy="1304738"/>
          </a:xfrm>
          <a:prstGeom prst="roundRect">
            <a:avLst/>
          </a:prstGeom>
          <a:solidFill>
            <a:srgbClr val="00B0F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РУКА</a:t>
            </a:r>
          </a:p>
        </p:txBody>
      </p:sp>
      <p:sp>
        <p:nvSpPr>
          <p:cNvPr id="13" name="Прямоугольник: скругленные углы 12"/>
          <p:cNvSpPr/>
          <p:nvPr/>
        </p:nvSpPr>
        <p:spPr>
          <a:xfrm>
            <a:off x="473275" y="1973256"/>
            <a:ext cx="2208394" cy="1304738"/>
          </a:xfrm>
          <a:prstGeom prst="roundRect">
            <a:avLst/>
          </a:prstGeom>
          <a:solidFill>
            <a:srgbClr val="00B0F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РИБА</a:t>
            </a:r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473275" y="3322767"/>
            <a:ext cx="2208394" cy="1304738"/>
          </a:xfrm>
          <a:prstGeom prst="roundRect">
            <a:avLst/>
          </a:prstGeom>
          <a:solidFill>
            <a:srgbClr val="00B0F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РИСЬ</a:t>
            </a:r>
          </a:p>
        </p:txBody>
      </p:sp>
      <p:sp>
        <p:nvSpPr>
          <p:cNvPr id="15" name="Прямоугольник: скругленные углы 14"/>
          <p:cNvSpPr/>
          <p:nvPr/>
        </p:nvSpPr>
        <p:spPr>
          <a:xfrm>
            <a:off x="473274" y="4668683"/>
            <a:ext cx="2208394" cy="1304738"/>
          </a:xfrm>
          <a:prstGeom prst="roundRect">
            <a:avLst/>
          </a:prstGeom>
          <a:solidFill>
            <a:srgbClr val="00B0F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РАДІСТЬ</a:t>
            </a:r>
          </a:p>
        </p:txBody>
      </p:sp>
      <p:sp>
        <p:nvSpPr>
          <p:cNvPr id="16" name="Прямоугольник: скругленные углы 16"/>
          <p:cNvSpPr/>
          <p:nvPr/>
        </p:nvSpPr>
        <p:spPr>
          <a:xfrm>
            <a:off x="2744777" y="1973255"/>
            <a:ext cx="2208394" cy="1304738"/>
          </a:xfrm>
          <a:prstGeom prst="roundRect">
            <a:avLst/>
          </a:prstGeom>
          <a:solidFill>
            <a:srgbClr val="00B0F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РАМА</a:t>
            </a:r>
          </a:p>
        </p:txBody>
      </p:sp>
      <p:sp>
        <p:nvSpPr>
          <p:cNvPr id="17" name="Прямоугольник: скругленные углы 17"/>
          <p:cNvSpPr/>
          <p:nvPr/>
        </p:nvSpPr>
        <p:spPr>
          <a:xfrm>
            <a:off x="4991803" y="1973255"/>
            <a:ext cx="2208394" cy="1304738"/>
          </a:xfrm>
          <a:prstGeom prst="roundRect">
            <a:avLst/>
          </a:prstGeom>
          <a:solidFill>
            <a:srgbClr val="00B0F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РОМАШКА</a:t>
            </a:r>
          </a:p>
        </p:txBody>
      </p:sp>
      <p:sp>
        <p:nvSpPr>
          <p:cNvPr id="18" name="Прямоугольник: скругленные углы 18"/>
          <p:cNvSpPr/>
          <p:nvPr/>
        </p:nvSpPr>
        <p:spPr>
          <a:xfrm>
            <a:off x="7258590" y="1973255"/>
            <a:ext cx="2208394" cy="1304738"/>
          </a:xfrm>
          <a:prstGeom prst="roundRect">
            <a:avLst/>
          </a:prstGeom>
          <a:solidFill>
            <a:srgbClr val="00B0F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РОТ</a:t>
            </a:r>
          </a:p>
        </p:txBody>
      </p:sp>
      <p:sp>
        <p:nvSpPr>
          <p:cNvPr id="19" name="Прямоугольник: скругленные углы 19"/>
          <p:cNvSpPr/>
          <p:nvPr/>
        </p:nvSpPr>
        <p:spPr>
          <a:xfrm>
            <a:off x="2744775" y="3322765"/>
            <a:ext cx="2208394" cy="1304738"/>
          </a:xfrm>
          <a:prstGeom prst="roundRect">
            <a:avLst/>
          </a:prstGeom>
          <a:solidFill>
            <a:srgbClr val="00B0F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РУКАВ</a:t>
            </a:r>
          </a:p>
        </p:txBody>
      </p:sp>
      <p:sp>
        <p:nvSpPr>
          <p:cNvPr id="20" name="Прямоугольник: скругленные углы 20"/>
          <p:cNvSpPr/>
          <p:nvPr/>
        </p:nvSpPr>
        <p:spPr>
          <a:xfrm>
            <a:off x="4991801" y="3322765"/>
            <a:ext cx="2208394" cy="1304738"/>
          </a:xfrm>
          <a:prstGeom prst="roundRect">
            <a:avLst/>
          </a:prstGeom>
          <a:solidFill>
            <a:srgbClr val="00B0F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РАКЕТА</a:t>
            </a:r>
          </a:p>
        </p:txBody>
      </p:sp>
      <p:sp>
        <p:nvSpPr>
          <p:cNvPr id="21" name="Прямоугольник: скругленные углы 21"/>
          <p:cNvSpPr/>
          <p:nvPr/>
        </p:nvSpPr>
        <p:spPr>
          <a:xfrm>
            <a:off x="7258588" y="3322765"/>
            <a:ext cx="2208394" cy="1304738"/>
          </a:xfrm>
          <a:prstGeom prst="roundRect">
            <a:avLst/>
          </a:prstGeom>
          <a:solidFill>
            <a:srgbClr val="00B0F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РОБОТА</a:t>
            </a:r>
          </a:p>
        </p:txBody>
      </p:sp>
      <p:sp>
        <p:nvSpPr>
          <p:cNvPr id="22" name="Прямоугольник: скругленные углы 22"/>
          <p:cNvSpPr/>
          <p:nvPr/>
        </p:nvSpPr>
        <p:spPr>
          <a:xfrm>
            <a:off x="2744775" y="4668679"/>
            <a:ext cx="2208394" cy="1304738"/>
          </a:xfrm>
          <a:prstGeom prst="roundRect">
            <a:avLst/>
          </a:prstGeom>
          <a:solidFill>
            <a:srgbClr val="00B0F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РОЖЕВИЙ</a:t>
            </a:r>
          </a:p>
        </p:txBody>
      </p:sp>
      <p:sp>
        <p:nvSpPr>
          <p:cNvPr id="23" name="Прямоугольник: скругленные углы 23"/>
          <p:cNvSpPr/>
          <p:nvPr/>
        </p:nvSpPr>
        <p:spPr>
          <a:xfrm>
            <a:off x="4991801" y="4668679"/>
            <a:ext cx="2208394" cy="1304738"/>
          </a:xfrm>
          <a:prstGeom prst="roundRect">
            <a:avLst/>
          </a:prstGeom>
          <a:solidFill>
            <a:srgbClr val="00B0F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РУШНИЦЯ</a:t>
            </a:r>
          </a:p>
        </p:txBody>
      </p:sp>
      <p:sp>
        <p:nvSpPr>
          <p:cNvPr id="24" name="Прямоугольник: скругленные углы 24"/>
          <p:cNvSpPr/>
          <p:nvPr/>
        </p:nvSpPr>
        <p:spPr>
          <a:xfrm>
            <a:off x="7258588" y="4668679"/>
            <a:ext cx="2208394" cy="1304738"/>
          </a:xfrm>
          <a:prstGeom prst="roundRect">
            <a:avLst/>
          </a:prstGeom>
          <a:solidFill>
            <a:srgbClr val="00B0F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РУКАВИЦЯ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10000615" y="15963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3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3" grpId="0" animBg="1"/>
      <p:bldP spid="3" grpId="2" animBg="1"/>
      <p:bldP spid="7" grpId="0" animBg="1"/>
      <p:bldP spid="7" grpId="2" animBg="1"/>
      <p:bldP spid="8" grpId="0" animBg="1"/>
      <p:bldP spid="8" grpId="2" animBg="1"/>
      <p:bldP spid="9" grpId="0" animBg="1"/>
      <p:bldP spid="9" grpId="2" animBg="1"/>
      <p:bldP spid="13" grpId="0" animBg="1"/>
      <p:bldP spid="13" grpId="2" animBg="1"/>
      <p:bldP spid="14" grpId="0" animBg="1"/>
      <p:bldP spid="14" grpId="2" animBg="1"/>
      <p:bldP spid="15" grpId="0" animBg="1"/>
      <p:bldP spid="15" grpId="2" animBg="1"/>
      <p:bldP spid="16" grpId="0" animBg="1"/>
      <p:bldP spid="16" grpId="2" animBg="1"/>
      <p:bldP spid="17" grpId="0" animBg="1"/>
      <p:bldP spid="17" grpId="2" animBg="1"/>
      <p:bldP spid="18" grpId="0" animBg="1"/>
      <p:bldP spid="18" grpId="2" animBg="1"/>
      <p:bldP spid="19" grpId="0" animBg="1"/>
      <p:bldP spid="19" grpId="2" animBg="1"/>
      <p:bldP spid="20" grpId="0" animBg="1"/>
      <p:bldP spid="20" grpId="2" animBg="1"/>
      <p:bldP spid="21" grpId="0" animBg="1"/>
      <p:bldP spid="21" grpId="2" animBg="1"/>
      <p:bldP spid="22" grpId="0" animBg="1"/>
      <p:bldP spid="22" grpId="2" animBg="1"/>
      <p:bldP spid="23" grpId="0" animBg="1"/>
      <p:bldP spid="23" grpId="2" animBg="1"/>
      <p:bldP spid="24" grpId="0" animBg="1"/>
      <p:bldP spid="24" grpId="2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FEAC87FF-78A2-43E9-9117-1CFDEC929C8F}"/>
</file>

<file path=customXml/itemProps2.xml><?xml version="1.0" encoding="utf-8"?>
<ds:datastoreItem xmlns:ds="http://schemas.openxmlformats.org/officeDocument/2006/customXml" ds:itemID="{3BE8F827-7DAB-45DC-BC7B-27C5073B3478}"/>
</file>

<file path=customXml/itemProps3.xml><?xml version="1.0" encoding="utf-8"?>
<ds:datastoreItem xmlns:ds="http://schemas.openxmlformats.org/officeDocument/2006/customXml" ds:itemID="{8769EC34-C3FF-4A6B-AE3F-6E4AE47990B2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16</Words>
  <Application>Microsoft Office PowerPoint</Application>
  <PresentationFormat>Широкоэкранный</PresentationFormat>
  <Paragraphs>16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Olga P</dc:creator>
  <cp:lastModifiedBy>Администратор</cp:lastModifiedBy>
  <cp:revision>77</cp:revision>
  <dcterms:created xsi:type="dcterms:W3CDTF">2022-09-10T07:03:00Z</dcterms:created>
  <dcterms:modified xsi:type="dcterms:W3CDTF">2024-11-25T11:51:53Z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22A88E29FD2F4BD290F44F212225ABC4_12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0x01010038FC03484849DD4F838791533D0789A3</vt:lpwstr>
  </property>
</Properties>
</file>