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40ADFB-C6C5-92D6-B109-413D88795C92}" v="193" dt="2025-10-22T10:41:21.537"/>
    <p1510:client id="{8364EFD7-59CA-D655-1DA0-18A6B4189A38}" v="134" dt="2025-10-22T20:42:44.4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8364EFD7-59CA-D655-1DA0-18A6B4189A38}"/>
    <pc:docChg chg="modSld">
      <pc:chgData name="somovaasya3" userId="S::somovaasya3_gmail.com#ext#@slideedu.onmicrosoft.com::05b36399-d501-4a7b-87fd-615099445ab5" providerId="AD" clId="Web-{8364EFD7-59CA-D655-1DA0-18A6B4189A38}" dt="2025-10-22T20:42:44.442" v="76" actId="1076"/>
      <pc:docMkLst>
        <pc:docMk/>
      </pc:docMkLst>
      <pc:sldChg chg="modSp">
        <pc:chgData name="somovaasya3" userId="S::somovaasya3_gmail.com#ext#@slideedu.onmicrosoft.com::05b36399-d501-4a7b-87fd-615099445ab5" providerId="AD" clId="Web-{8364EFD7-59CA-D655-1DA0-18A6B4189A38}" dt="2025-10-22T20:42:44.442" v="76" actId="1076"/>
        <pc:sldMkLst>
          <pc:docMk/>
          <pc:sldMk cId="1955878153" sldId="256"/>
        </pc:sldMkLst>
        <pc:spChg chg="mod">
          <ac:chgData name="somovaasya3" userId="S::somovaasya3_gmail.com#ext#@slideedu.onmicrosoft.com::05b36399-d501-4a7b-87fd-615099445ab5" providerId="AD" clId="Web-{8364EFD7-59CA-D655-1DA0-18A6B4189A38}" dt="2025-10-22T20:42:10.988" v="71" actId="1076"/>
          <ac:spMkLst>
            <pc:docMk/>
            <pc:sldMk cId="1955878153" sldId="256"/>
            <ac:spMk id="12" creationId="{8A91B36C-ACDD-08FB-75D5-6BC7C541BD51}"/>
          </ac:spMkLst>
        </pc:spChg>
        <pc:spChg chg="mod">
          <ac:chgData name="somovaasya3" userId="S::somovaasya3_gmail.com#ext#@slideedu.onmicrosoft.com::05b36399-d501-4a7b-87fd-615099445ab5" providerId="AD" clId="Web-{8364EFD7-59CA-D655-1DA0-18A6B4189A38}" dt="2025-10-22T20:42:44.442" v="76" actId="1076"/>
          <ac:spMkLst>
            <pc:docMk/>
            <pc:sldMk cId="1955878153" sldId="256"/>
            <ac:spMk id="20" creationId="{55764B82-B490-9C46-F952-9623A01D89EA}"/>
          </ac:spMkLst>
        </pc:spChg>
        <pc:spChg chg="mod">
          <ac:chgData name="somovaasya3" userId="S::somovaasya3_gmail.com#ext#@slideedu.onmicrosoft.com::05b36399-d501-4a7b-87fd-615099445ab5" providerId="AD" clId="Web-{8364EFD7-59CA-D655-1DA0-18A6B4189A38}" dt="2025-10-22T20:42:40.770" v="75" actId="1076"/>
          <ac:spMkLst>
            <pc:docMk/>
            <pc:sldMk cId="1955878153" sldId="256"/>
            <ac:spMk id="24" creationId="{04E1A59B-4078-7D05-2BD8-C62D30A807A8}"/>
          </ac:spMkLst>
        </pc:spChg>
        <pc:spChg chg="mod">
          <ac:chgData name="somovaasya3" userId="S::somovaasya3_gmail.com#ext#@slideedu.onmicrosoft.com::05b36399-d501-4a7b-87fd-615099445ab5" providerId="AD" clId="Web-{8364EFD7-59CA-D655-1DA0-18A6B4189A38}" dt="2025-10-22T20:42:29.020" v="73" actId="1076"/>
          <ac:spMkLst>
            <pc:docMk/>
            <pc:sldMk cId="1955878153" sldId="256"/>
            <ac:spMk id="30" creationId="{F0B3B379-690C-41AA-18F8-7B35BB50A6AB}"/>
          </ac:spMkLst>
        </pc:spChg>
        <pc:spChg chg="mod">
          <ac:chgData name="somovaasya3" userId="S::somovaasya3_gmail.com#ext#@slideedu.onmicrosoft.com::05b36399-d501-4a7b-87fd-615099445ab5" providerId="AD" clId="Web-{8364EFD7-59CA-D655-1DA0-18A6B4189A38}" dt="2025-10-22T20:42:23.535" v="72" actId="1076"/>
          <ac:spMkLst>
            <pc:docMk/>
            <pc:sldMk cId="1955878153" sldId="256"/>
            <ac:spMk id="38" creationId="{643A20E6-5ECF-949D-1B05-C59CB46C75DD}"/>
          </ac:spMkLst>
        </pc:spChg>
        <pc:spChg chg="mod">
          <ac:chgData name="somovaasya3" userId="S::somovaasya3_gmail.com#ext#@slideedu.onmicrosoft.com::05b36399-d501-4a7b-87fd-615099445ab5" providerId="AD" clId="Web-{8364EFD7-59CA-D655-1DA0-18A6B4189A38}" dt="2025-10-22T20:42:36.301" v="74" actId="1076"/>
          <ac:spMkLst>
            <pc:docMk/>
            <pc:sldMk cId="1955878153" sldId="256"/>
            <ac:spMk id="44" creationId="{BE8569B4-3855-642C-0B9D-3E49AE348FFD}"/>
          </ac:spMkLst>
        </pc:spChg>
        <pc:grpChg chg="mod">
          <ac:chgData name="somovaasya3" userId="S::somovaasya3_gmail.com#ext#@slideedu.onmicrosoft.com::05b36399-d501-4a7b-87fd-615099445ab5" providerId="AD" clId="Web-{8364EFD7-59CA-D655-1DA0-18A6B4189A38}" dt="2025-10-22T20:42:01.253" v="70" actId="1076"/>
          <ac:grpSpMkLst>
            <pc:docMk/>
            <pc:sldMk cId="1955878153" sldId="256"/>
            <ac:grpSpMk id="13" creationId="{C3B33402-48B2-A855-D18E-BCFE5F54D674}"/>
          </ac:grpSpMkLst>
        </pc:grpChg>
        <pc:grpChg chg="mod">
          <ac:chgData name="somovaasya3" userId="S::somovaasya3_gmail.com#ext#@slideedu.onmicrosoft.com::05b36399-d501-4a7b-87fd-615099445ab5" providerId="AD" clId="Web-{8364EFD7-59CA-D655-1DA0-18A6B4189A38}" dt="2025-10-22T20:41:19.971" v="47" actId="1076"/>
          <ac:grpSpMkLst>
            <pc:docMk/>
            <pc:sldMk cId="1955878153" sldId="256"/>
            <ac:grpSpMk id="25" creationId="{F91F565E-5E5A-8779-4D70-7AB9A8E272E9}"/>
          </ac:grpSpMkLst>
        </pc:grpChg>
        <pc:grpChg chg="mod">
          <ac:chgData name="somovaasya3" userId="S::somovaasya3_gmail.com#ext#@slideedu.onmicrosoft.com::05b36399-d501-4a7b-87fd-615099445ab5" providerId="AD" clId="Web-{8364EFD7-59CA-D655-1DA0-18A6B4189A38}" dt="2025-10-22T20:41:17.487" v="46" actId="1076"/>
          <ac:grpSpMkLst>
            <pc:docMk/>
            <pc:sldMk cId="1955878153" sldId="256"/>
            <ac:grpSpMk id="31" creationId="{E4432DCE-357B-38A5-73CC-189A897077A6}"/>
          </ac:grpSpMkLst>
        </pc:grpChg>
        <pc:picChg chg="mod">
          <ac:chgData name="somovaasya3" userId="S::somovaasya3_gmail.com#ext#@slideedu.onmicrosoft.com::05b36399-d501-4a7b-87fd-615099445ab5" providerId="AD" clId="Web-{8364EFD7-59CA-D655-1DA0-18A6B4189A38}" dt="2025-10-22T20:41:29.612" v="48" actId="1076"/>
          <ac:picMkLst>
            <pc:docMk/>
            <pc:sldMk cId="1955878153" sldId="256"/>
            <ac:picMk id="23" creationId="{814D40A2-92AC-6806-42CA-8C8800C2996C}"/>
          </ac:picMkLst>
        </pc:picChg>
        <pc:picChg chg="mod">
          <ac:chgData name="somovaasya3" userId="S::somovaasya3_gmail.com#ext#@slideedu.onmicrosoft.com::05b36399-d501-4a7b-87fd-615099445ab5" providerId="AD" clId="Web-{8364EFD7-59CA-D655-1DA0-18A6B4189A38}" dt="2025-10-22T20:40:22.581" v="12" actId="1076"/>
          <ac:picMkLst>
            <pc:docMk/>
            <pc:sldMk cId="1955878153" sldId="256"/>
            <ac:picMk id="50" creationId="{9F0BCEE2-4442-039B-1787-3CFF7BF8536E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1040ADFB-C6C5-92D6-B109-413D88795C92}"/>
    <pc:docChg chg="modSld">
      <pc:chgData name="somovaasya3" userId="S::somovaasya3_gmail.com#ext#@slideedu.onmicrosoft.com::05b36399-d501-4a7b-87fd-615099445ab5" providerId="AD" clId="Web-{1040ADFB-C6C5-92D6-B109-413D88795C92}" dt="2025-10-22T10:41:21.537" v="115" actId="1076"/>
      <pc:docMkLst>
        <pc:docMk/>
      </pc:docMkLst>
      <pc:sldChg chg="modSp">
        <pc:chgData name="somovaasya3" userId="S::somovaasya3_gmail.com#ext#@slideedu.onmicrosoft.com::05b36399-d501-4a7b-87fd-615099445ab5" providerId="AD" clId="Web-{1040ADFB-C6C5-92D6-B109-413D88795C92}" dt="2025-10-22T10:41:21.537" v="115" actId="1076"/>
        <pc:sldMkLst>
          <pc:docMk/>
          <pc:sldMk cId="1955878153" sldId="256"/>
        </pc:sldMkLst>
        <pc:spChg chg="mod">
          <ac:chgData name="somovaasya3" userId="S::somovaasya3_gmail.com#ext#@slideedu.onmicrosoft.com::05b36399-d501-4a7b-87fd-615099445ab5" providerId="AD" clId="Web-{1040ADFB-C6C5-92D6-B109-413D88795C92}" dt="2025-10-22T10:38:51.254" v="93" actId="20577"/>
          <ac:spMkLst>
            <pc:docMk/>
            <pc:sldMk cId="1955878153" sldId="256"/>
            <ac:spMk id="12" creationId="{8A91B36C-ACDD-08FB-75D5-6BC7C541BD51}"/>
          </ac:spMkLst>
        </pc:spChg>
        <pc:spChg chg="mod">
          <ac:chgData name="somovaasya3" userId="S::somovaasya3_gmail.com#ext#@slideedu.onmicrosoft.com::05b36399-d501-4a7b-87fd-615099445ab5" providerId="AD" clId="Web-{1040ADFB-C6C5-92D6-B109-413D88795C92}" dt="2025-10-22T10:39:20.785" v="99" actId="1076"/>
          <ac:spMkLst>
            <pc:docMk/>
            <pc:sldMk cId="1955878153" sldId="256"/>
            <ac:spMk id="20" creationId="{55764B82-B490-9C46-F952-9623A01D89EA}"/>
          </ac:spMkLst>
        </pc:spChg>
        <pc:spChg chg="mod">
          <ac:chgData name="somovaasya3" userId="S::somovaasya3_gmail.com#ext#@slideedu.onmicrosoft.com::05b36399-d501-4a7b-87fd-615099445ab5" providerId="AD" clId="Web-{1040ADFB-C6C5-92D6-B109-413D88795C92}" dt="2025-10-22T10:40:08.395" v="106" actId="1076"/>
          <ac:spMkLst>
            <pc:docMk/>
            <pc:sldMk cId="1955878153" sldId="256"/>
            <ac:spMk id="24" creationId="{04E1A59B-4078-7D05-2BD8-C62D30A807A8}"/>
          </ac:spMkLst>
        </pc:spChg>
        <pc:spChg chg="mod">
          <ac:chgData name="somovaasya3" userId="S::somovaasya3_gmail.com#ext#@slideedu.onmicrosoft.com::05b36399-d501-4a7b-87fd-615099445ab5" providerId="AD" clId="Web-{1040ADFB-C6C5-92D6-B109-413D88795C92}" dt="2025-10-22T10:40:17.411" v="109" actId="1076"/>
          <ac:spMkLst>
            <pc:docMk/>
            <pc:sldMk cId="1955878153" sldId="256"/>
            <ac:spMk id="30" creationId="{F0B3B379-690C-41AA-18F8-7B35BB50A6AB}"/>
          </ac:spMkLst>
        </pc:spChg>
        <pc:spChg chg="mod">
          <ac:chgData name="somovaasya3" userId="S::somovaasya3_gmail.com#ext#@slideedu.onmicrosoft.com::05b36399-d501-4a7b-87fd-615099445ab5" providerId="AD" clId="Web-{1040ADFB-C6C5-92D6-B109-413D88795C92}" dt="2025-10-22T10:40:14.098" v="108" actId="1076"/>
          <ac:spMkLst>
            <pc:docMk/>
            <pc:sldMk cId="1955878153" sldId="256"/>
            <ac:spMk id="38" creationId="{643A20E6-5ECF-949D-1B05-C59CB46C75DD}"/>
          </ac:spMkLst>
        </pc:spChg>
        <pc:spChg chg="mod">
          <ac:chgData name="somovaasya3" userId="S::somovaasya3_gmail.com#ext#@slideedu.onmicrosoft.com::05b36399-d501-4a7b-87fd-615099445ab5" providerId="AD" clId="Web-{1040ADFB-C6C5-92D6-B109-413D88795C92}" dt="2025-10-22T10:39:09.770" v="96" actId="1076"/>
          <ac:spMkLst>
            <pc:docMk/>
            <pc:sldMk cId="1955878153" sldId="256"/>
            <ac:spMk id="44" creationId="{BE8569B4-3855-642C-0B9D-3E49AE348FFD}"/>
          </ac:spMkLst>
        </pc:spChg>
        <pc:grpChg chg="mod">
          <ac:chgData name="somovaasya3" userId="S::somovaasya3_gmail.com#ext#@slideedu.onmicrosoft.com::05b36399-d501-4a7b-87fd-615099445ab5" providerId="AD" clId="Web-{1040ADFB-C6C5-92D6-B109-413D88795C92}" dt="2025-10-22T10:40:51.708" v="112" actId="1076"/>
          <ac:grpSpMkLst>
            <pc:docMk/>
            <pc:sldMk cId="1955878153" sldId="256"/>
            <ac:grpSpMk id="25" creationId="{F91F565E-5E5A-8779-4D70-7AB9A8E272E9}"/>
          </ac:grpSpMkLst>
        </pc:grpChg>
        <pc:grpChg chg="mod">
          <ac:chgData name="somovaasya3" userId="S::somovaasya3_gmail.com#ext#@slideedu.onmicrosoft.com::05b36399-d501-4a7b-87fd-615099445ab5" providerId="AD" clId="Web-{1040ADFB-C6C5-92D6-B109-413D88795C92}" dt="2025-10-22T10:37:56.862" v="55" actId="1076"/>
          <ac:grpSpMkLst>
            <pc:docMk/>
            <pc:sldMk cId="1955878153" sldId="256"/>
            <ac:grpSpMk id="31" creationId="{E4432DCE-357B-38A5-73CC-189A897077A6}"/>
          </ac:grpSpMkLst>
        </pc:grpChg>
        <pc:grpChg chg="mod">
          <ac:chgData name="somovaasya3" userId="S::somovaasya3_gmail.com#ext#@slideedu.onmicrosoft.com::05b36399-d501-4a7b-87fd-615099445ab5" providerId="AD" clId="Web-{1040ADFB-C6C5-92D6-B109-413D88795C92}" dt="2025-10-22T10:41:21.537" v="115" actId="1076"/>
          <ac:grpSpMkLst>
            <pc:docMk/>
            <pc:sldMk cId="1955878153" sldId="256"/>
            <ac:grpSpMk id="39" creationId="{7C81042E-9860-05D2-7B3D-4CB4C8EC69A0}"/>
          </ac:grpSpMkLst>
        </pc:grpChg>
        <pc:grpChg chg="mod">
          <ac:chgData name="somovaasya3" userId="S::somovaasya3_gmail.com#ext#@slideedu.onmicrosoft.com::05b36399-d501-4a7b-87fd-615099445ab5" providerId="AD" clId="Web-{1040ADFB-C6C5-92D6-B109-413D88795C92}" dt="2025-10-22T10:40:11.411" v="107" actId="1076"/>
          <ac:grpSpMkLst>
            <pc:docMk/>
            <pc:sldMk cId="1955878153" sldId="256"/>
            <ac:grpSpMk id="45" creationId="{44112660-29E8-4F0C-E675-CC85FBEEB05A}"/>
          </ac:grpSpMkLst>
        </pc:grpChg>
        <pc:grpChg chg="mod">
          <ac:chgData name="somovaasya3" userId="S::somovaasya3_gmail.com#ext#@slideedu.onmicrosoft.com::05b36399-d501-4a7b-87fd-615099445ab5" providerId="AD" clId="Web-{1040ADFB-C6C5-92D6-B109-413D88795C92}" dt="2025-10-22T10:37:35.987" v="38" actId="1076"/>
          <ac:grpSpMkLst>
            <pc:docMk/>
            <pc:sldMk cId="1955878153" sldId="256"/>
            <ac:grpSpMk id="53" creationId="{4B49CA9D-8150-F18C-6807-BAC71D8DDA80}"/>
          </ac:grpSpMkLst>
        </pc:grpChg>
        <pc:grpChg chg="mod">
          <ac:chgData name="somovaasya3" userId="S::somovaasya3_gmail.com#ext#@slideedu.onmicrosoft.com::05b36399-d501-4a7b-87fd-615099445ab5" providerId="AD" clId="Web-{1040ADFB-C6C5-92D6-B109-413D88795C92}" dt="2025-10-22T10:37:37.299" v="39" actId="1076"/>
          <ac:grpSpMkLst>
            <pc:docMk/>
            <pc:sldMk cId="1955878153" sldId="256"/>
            <ac:grpSpMk id="62" creationId="{AB68E9B4-1376-50C4-E6F5-5A7BCB64B1F1}"/>
          </ac:grpSpMkLst>
        </pc:grpChg>
        <pc:picChg chg="mod">
          <ac:chgData name="somovaasya3" userId="S::somovaasya3_gmail.com#ext#@slideedu.onmicrosoft.com::05b36399-d501-4a7b-87fd-615099445ab5" providerId="AD" clId="Web-{1040ADFB-C6C5-92D6-B109-413D88795C92}" dt="2025-10-22T10:40:54.880" v="113" actId="1076"/>
          <ac:picMkLst>
            <pc:docMk/>
            <pc:sldMk cId="1955878153" sldId="256"/>
            <ac:picMk id="23" creationId="{814D40A2-92AC-6806-42CA-8C8800C2996C}"/>
          </ac:picMkLst>
        </pc:picChg>
        <pc:picChg chg="mod">
          <ac:chgData name="somovaasya3" userId="S::somovaasya3_gmail.com#ext#@slideedu.onmicrosoft.com::05b36399-d501-4a7b-87fd-615099445ab5" providerId="AD" clId="Web-{1040ADFB-C6C5-92D6-B109-413D88795C92}" dt="2025-10-22T10:40:38.302" v="110" actId="1076"/>
          <ac:picMkLst>
            <pc:docMk/>
            <pc:sldMk cId="1955878153" sldId="256"/>
            <ac:picMk id="47" creationId="{CA7920E0-92D3-CA29-0255-E1367D2CA6AF}"/>
          </ac:picMkLst>
        </pc:picChg>
        <pc:picChg chg="mod">
          <ac:chgData name="somovaasya3" userId="S::somovaasya3_gmail.com#ext#@slideedu.onmicrosoft.com::05b36399-d501-4a7b-87fd-615099445ab5" providerId="AD" clId="Web-{1040ADFB-C6C5-92D6-B109-413D88795C92}" dt="2025-10-22T10:38:52.707" v="94" actId="1076"/>
          <ac:picMkLst>
            <pc:docMk/>
            <pc:sldMk cId="1955878153" sldId="256"/>
            <ac:picMk id="50" creationId="{9F0BCEE2-4442-039B-1787-3CFF7BF8536E}"/>
          </ac:picMkLst>
        </pc:picChg>
        <pc:picChg chg="mod">
          <ac:chgData name="somovaasya3" userId="S::somovaasya3_gmail.com#ext#@slideedu.onmicrosoft.com::05b36399-d501-4a7b-87fd-615099445ab5" providerId="AD" clId="Web-{1040ADFB-C6C5-92D6-B109-413D88795C92}" dt="2025-10-22T10:37:12.455" v="27" actId="1076"/>
          <ac:picMkLst>
            <pc:docMk/>
            <pc:sldMk cId="1955878153" sldId="256"/>
            <ac:picMk id="61" creationId="{09CF3C12-A83D-BECB-DF5D-E489BEB50E26}"/>
          </ac:picMkLst>
        </pc:picChg>
        <pc:picChg chg="mod">
          <ac:chgData name="somovaasya3" userId="S::somovaasya3_gmail.com#ext#@slideedu.onmicrosoft.com::05b36399-d501-4a7b-87fd-615099445ab5" providerId="AD" clId="Web-{1040ADFB-C6C5-92D6-B109-413D88795C92}" dt="2025-10-22T10:41:18.927" v="114" actId="1076"/>
          <ac:picMkLst>
            <pc:docMk/>
            <pc:sldMk cId="1955878153" sldId="256"/>
            <ac:picMk id="69" creationId="{434E9D37-76FF-4FED-B951-B4388033218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F65F79-0760-434E-9AF5-03F391233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304790-BE14-620C-0942-352409D6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FD5C-BBD6-151C-2257-11EC47DD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2602A-57EF-F777-8167-0A609E76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65AAF3-5605-B579-98E7-D7D78F91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76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039F8-37F9-7B38-7CBE-4D1F71E7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85444C-DC38-929A-F74F-C0D07DB8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0893F-457B-E0D5-8750-239F30C8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BE00F5-6864-C76E-D149-5569CFEF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221470-BCC1-D7FE-C408-341E06CB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FFD3509-A93E-D620-1FFE-FC9E86D6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AA938A-E4AA-DC61-B034-D67B955B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5F0AA7-453C-4C4E-7DA2-FB2B777A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8356D-BB9C-91E7-215A-0893459E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90A102-53AE-84C3-6FCD-1B902FED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7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2D5A6-E591-50FB-CF13-54ADD258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032C1-A510-A32C-62C7-DDB0CD3A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701F1-00D6-549F-01BD-213E2DA0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CE964-2C80-03B6-E6DF-4B6E6500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B4E74-B38C-0B11-57C2-5206B981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8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AE50-16F6-9461-253A-0B5362B0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73988-0496-32F6-20D2-6E99AC82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78E7E-5FB1-0409-9100-286FCA91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5CB2F2-8131-DB49-F14C-79B2F55F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63B90-6E6D-FC8B-24F2-053A479A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9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8F0B-7A5D-8A13-B48D-146830AE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6D4F40-A462-9AE6-108B-B216E22907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E110A0-F895-4217-2E55-68927AFA6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E1345-8218-4E17-94F9-698C1A75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537605-5282-DED7-AC55-FB880BD49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922F05-5C1C-25BA-801C-8EBEAA1D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0B447-3036-A7E9-8AB2-03B2781C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F0BB6-567D-368D-B8EB-6EB89082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DF1E91-9E31-8E4A-A606-C7874C4A0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67D63A-1403-3A73-97FB-A87616554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4C078F-4545-E345-5C0E-2ABC2BB1C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0375C-99F9-469C-74F3-44E10400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A0DC0A-D921-97C2-60AE-8B5DD6F8E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6A7B78-7B40-514C-2463-FD249C44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7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0EA07-89DD-5662-6F6A-40F2A7DD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BB0A2A-FD0A-B53D-6F36-987E5341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9809D7-941C-065F-7A98-CB3F738A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982EC9-E198-1478-0A53-34CCEBF5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1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C9EAD-373C-2AAB-71C7-B484869C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E3C935-A2D6-38FA-DA86-F16AC581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45B761-1986-EA02-A4E6-FB5ABA48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68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798654-B586-0D6D-6676-F59710AAD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408F3B-D6BD-B0B4-FCED-64EC99A3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62962B-BD51-BD12-2B2E-73CAA494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2C360-E1D1-4787-C90E-4AB0EDE0E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D53D7F-E5CF-D351-63FA-C56018374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4CD79A-27D9-A3B5-A026-05C5C617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4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04B83-C139-E2D7-B94E-1DF1F2BCB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C29F8E-C5EF-F25A-3F28-03A07B441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7B1D98-8ECF-48C6-5E16-3BB82E645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0E3DDC-B914-D470-519C-4637ED3B9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3715B1-AAC7-2926-8CCE-F79D1AD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46CBF-FB22-3122-6A4A-074BCB54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1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CE9D8-DD2B-81B6-34C5-1CC8DAD7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6EE40-04AF-7A8D-15D8-E202194E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E5673-ACCE-C4FC-BFCE-A5CCED4FC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DCAF-AFBB-4525-8F20-9232D54CA226}" type="datetimeFigureOut">
              <a:rPr lang="ru-RU" smtClean="0"/>
              <a:t>22.10.2025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D42D2-1197-BDB1-5779-B1C9C745C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DD6C4-1EA8-A9F4-FDE1-EABB9F1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7028-183C-48C7-9D97-206D595011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FE666-9A0A-B0D2-B5B9-C2F164C217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9F289B-14FB-C651-E580-A899714B1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B01B42-11EC-449B-4176-9D153314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" y="-641"/>
            <a:ext cx="12238567" cy="699346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73C3C1F-E17A-62A7-82E1-A96A32ADCBAF}"/>
              </a:ext>
            </a:extLst>
          </p:cNvPr>
          <p:cNvSpPr/>
          <p:nvPr/>
        </p:nvSpPr>
        <p:spPr>
          <a:xfrm>
            <a:off x="3974747" y="1340644"/>
            <a:ext cx="7984067" cy="4910667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3B33402-48B2-A855-D18E-BCFE5F54D674}"/>
              </a:ext>
            </a:extLst>
          </p:cNvPr>
          <p:cNvGrpSpPr/>
          <p:nvPr/>
        </p:nvGrpSpPr>
        <p:grpSpPr>
          <a:xfrm>
            <a:off x="4301207" y="1454660"/>
            <a:ext cx="7385933" cy="4624191"/>
            <a:chOff x="4332394" y="1831830"/>
            <a:chExt cx="7385933" cy="462419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DA8405-DAA3-BC34-492A-35166C26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3142" y="2490622"/>
              <a:ext cx="6807546" cy="388857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F5D7567-64E7-7B0D-81E5-2668C05E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A208B18-E120-991E-7F14-056C9FDE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91B36C-ACDD-08FB-75D5-6BC7C541BD51}"/>
                </a:ext>
              </a:extLst>
            </p:cNvPr>
            <p:cNvSpPr txBox="1"/>
            <p:nvPr/>
          </p:nvSpPr>
          <p:spPr>
            <a:xfrm>
              <a:off x="4760029" y="1831830"/>
              <a:ext cx="69582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ru-RU" sz="2800" dirty="0">
                  <a:latin typeface="Arial"/>
                  <a:cs typeface="Arial"/>
                </a:rPr>
                <a:t>Вовчик та </a:t>
              </a:r>
              <a:r>
                <a:rPr lang="ru-RU" sz="2800" dirty="0" err="1">
                  <a:latin typeface="Arial"/>
                  <a:cs typeface="Arial"/>
                </a:rPr>
                <a:t>Тетянка</a:t>
              </a:r>
              <a:r>
                <a:rPr lang="ru-RU" sz="2800" dirty="0">
                  <a:latin typeface="Arial"/>
                  <a:cs typeface="Arial"/>
                </a:rPr>
                <a:t> </a:t>
              </a:r>
              <a:r>
                <a:rPr lang="ru-RU" sz="2800" dirty="0" err="1">
                  <a:latin typeface="Arial"/>
                  <a:cs typeface="Arial"/>
                </a:rPr>
                <a:t>влітку</a:t>
              </a:r>
              <a:r>
                <a:rPr lang="ru-RU" sz="2800" dirty="0">
                  <a:latin typeface="Arial"/>
                  <a:cs typeface="Arial"/>
                </a:rPr>
                <a:t> жили на </a:t>
              </a:r>
              <a:r>
                <a:rPr lang="ru-RU" sz="2800" dirty="0" err="1">
                  <a:latin typeface="Arial"/>
                  <a:cs typeface="Arial"/>
                </a:rPr>
                <a:t>дачі</a:t>
              </a:r>
              <a:r>
                <a:rPr lang="ru-RU" sz="2800" dirty="0">
                  <a:latin typeface="Arial"/>
                  <a:cs typeface="Arial"/>
                </a:rPr>
                <a:t>.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47704C8-EA36-5163-1B6F-7A8599476149}"/>
              </a:ext>
            </a:extLst>
          </p:cNvPr>
          <p:cNvGrpSpPr/>
          <p:nvPr/>
        </p:nvGrpSpPr>
        <p:grpSpPr>
          <a:xfrm>
            <a:off x="4476323" y="1463008"/>
            <a:ext cx="7139936" cy="3762222"/>
            <a:chOff x="4544360" y="2014615"/>
            <a:chExt cx="7139936" cy="376222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2F09745-815E-90B2-4D84-3C41AD2D6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AD7C17-2D02-BE38-47AA-FD536B48E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4C6EBD-6498-8D72-A438-8A42FD775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764B82-B490-9C46-F952-9623A01D89EA}"/>
                </a:ext>
              </a:extLst>
            </p:cNvPr>
            <p:cNvSpPr txBox="1"/>
            <p:nvPr/>
          </p:nvSpPr>
          <p:spPr>
            <a:xfrm>
              <a:off x="4751867" y="2014615"/>
              <a:ext cx="69324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вони пили чай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із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булочкою та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печивом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dirty="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91F565E-5E5A-8779-4D70-7AB9A8E272E9}"/>
              </a:ext>
            </a:extLst>
          </p:cNvPr>
          <p:cNvGrpSpPr/>
          <p:nvPr/>
        </p:nvGrpSpPr>
        <p:grpSpPr>
          <a:xfrm>
            <a:off x="4729987" y="1493379"/>
            <a:ext cx="6932429" cy="5093970"/>
            <a:chOff x="11739747" y="1860970"/>
            <a:chExt cx="6932429" cy="5093970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14D40A2-92AC-6806-42CA-8C8800C29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9473" y="2019820"/>
              <a:ext cx="4935120" cy="49351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A59B-4078-7D05-2BD8-C62D30A807A8}"/>
                </a:ext>
              </a:extLst>
            </p:cNvPr>
            <p:cNvSpPr txBox="1"/>
            <p:nvPr/>
          </p:nvSpPr>
          <p:spPr>
            <a:xfrm>
              <a:off x="11739747" y="1860970"/>
              <a:ext cx="6932429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ru-RU" sz="2800" dirty="0" err="1">
                  <a:latin typeface="Arial"/>
                  <a:cs typeface="Arial"/>
                </a:rPr>
                <a:t>Потім</a:t>
              </a:r>
              <a:r>
                <a:rPr lang="ru-RU" sz="2800" dirty="0">
                  <a:latin typeface="Arial"/>
                  <a:cs typeface="Arial"/>
                </a:rPr>
                <a:t> Вовчик з </a:t>
              </a:r>
              <a:r>
                <a:rPr lang="ru-RU" sz="2800" dirty="0" err="1">
                  <a:latin typeface="Arial"/>
                  <a:cs typeface="Arial"/>
                </a:rPr>
                <a:t>Тетянкою</a:t>
              </a:r>
              <a:r>
                <a:rPr lang="ru-RU" sz="2800" dirty="0">
                  <a:latin typeface="Arial"/>
                  <a:cs typeface="Arial"/>
                </a:rPr>
                <a:t> ходили на </a:t>
              </a:r>
              <a:r>
                <a:rPr lang="ru-RU" sz="2800" dirty="0" err="1">
                  <a:latin typeface="Arial"/>
                  <a:cs typeface="Arial"/>
                </a:rPr>
                <a:t>річку</a:t>
              </a:r>
              <a:r>
                <a:rPr lang="ru-RU" sz="2800" dirty="0">
                  <a:latin typeface="Arial"/>
                  <a:cs typeface="Arial"/>
                </a:rPr>
                <a:t>.</a:t>
              </a:r>
              <a:endParaRPr lang="ru-RU" dirty="0">
                <a:latin typeface="Arial"/>
                <a:cs typeface="Arial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4432DCE-357B-38A5-73CC-189A897077A6}"/>
              </a:ext>
            </a:extLst>
          </p:cNvPr>
          <p:cNvGrpSpPr/>
          <p:nvPr/>
        </p:nvGrpSpPr>
        <p:grpSpPr>
          <a:xfrm>
            <a:off x="3052284" y="1459932"/>
            <a:ext cx="8475954" cy="4110905"/>
            <a:chOff x="4898229" y="2133853"/>
            <a:chExt cx="8475954" cy="4110905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A228FD5-BFFF-1CF2-50E9-82C73869B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A9F93FC-20D4-E1DB-BCA7-B274F582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3B379-690C-41AA-18F8-7B35BB50A6AB}"/>
                </a:ext>
              </a:extLst>
            </p:cNvPr>
            <p:cNvSpPr txBox="1"/>
            <p:nvPr/>
          </p:nvSpPr>
          <p:spPr>
            <a:xfrm>
              <a:off x="6342648" y="2133853"/>
              <a:ext cx="7031535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ru-RU" sz="2800" dirty="0">
                  <a:latin typeface="Arial"/>
                  <a:cs typeface="Arial"/>
                </a:rPr>
                <a:t>Вовчик ловив рибу </a:t>
              </a:r>
              <a:r>
                <a:rPr lang="ru-RU" sz="2800" dirty="0" err="1">
                  <a:latin typeface="Arial"/>
                  <a:cs typeface="Arial"/>
                </a:rPr>
                <a:t>вудочкою</a:t>
              </a:r>
              <a:r>
                <a:rPr lang="ru-RU" sz="2800" dirty="0">
                  <a:latin typeface="Arial"/>
                  <a:cs typeface="Arial"/>
                </a:rPr>
                <a:t>.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C81042E-9860-05D2-7B3D-4CB4C8EC69A0}"/>
              </a:ext>
            </a:extLst>
          </p:cNvPr>
          <p:cNvGrpSpPr/>
          <p:nvPr/>
        </p:nvGrpSpPr>
        <p:grpSpPr>
          <a:xfrm>
            <a:off x="4493492" y="1456678"/>
            <a:ext cx="7099449" cy="4280512"/>
            <a:chOff x="4097543" y="2468495"/>
            <a:chExt cx="7099449" cy="4280512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0C0AAFD-E3D5-2A18-FFD4-6CAF22D2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15259" y="3393019"/>
              <a:ext cx="2851241" cy="2936502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C2F8567-C366-B699-CBDF-4321C788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490" y="3132364"/>
              <a:ext cx="3616643" cy="361664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582AB11-FEC3-4894-3CEC-66021B58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385" y="4992534"/>
              <a:ext cx="1268607" cy="126860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3A20E6-5ECF-949D-1B05-C59CB46C75DD}"/>
                </a:ext>
              </a:extLst>
            </p:cNvPr>
            <p:cNvSpPr txBox="1"/>
            <p:nvPr/>
          </p:nvSpPr>
          <p:spPr>
            <a:xfrm>
              <a:off x="4097543" y="2468495"/>
              <a:ext cx="7086775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ru-RU" sz="2800" dirty="0" err="1">
                  <a:latin typeface="Arial"/>
                  <a:cs typeface="Arial"/>
                </a:rPr>
                <a:t>Тетянка</a:t>
              </a:r>
              <a:r>
                <a:rPr lang="ru-RU" sz="2800" dirty="0">
                  <a:latin typeface="Arial"/>
                  <a:cs typeface="Arial"/>
                </a:rPr>
                <a:t> </a:t>
              </a:r>
              <a:r>
                <a:rPr lang="ru-RU" sz="2800" dirty="0" err="1">
                  <a:latin typeface="Arial"/>
                  <a:cs typeface="Arial"/>
                </a:rPr>
                <a:t>гойдалася</a:t>
              </a:r>
              <a:r>
                <a:rPr lang="ru-RU" sz="2800" dirty="0">
                  <a:latin typeface="Arial"/>
                  <a:cs typeface="Arial"/>
                </a:rPr>
                <a:t> на </a:t>
              </a:r>
              <a:r>
                <a:rPr lang="ru-RU" sz="2800" dirty="0" err="1">
                  <a:latin typeface="Arial"/>
                  <a:cs typeface="Arial"/>
                </a:rPr>
                <a:t>гойдалці</a:t>
              </a:r>
              <a:r>
                <a:rPr lang="ru-RU" sz="2800" dirty="0">
                  <a:latin typeface="Arial"/>
                  <a:cs typeface="Arial"/>
                </a:rPr>
                <a:t> і </a:t>
              </a:r>
              <a:r>
                <a:rPr lang="ru-RU" sz="2800" dirty="0" err="1">
                  <a:latin typeface="Arial"/>
                  <a:cs typeface="Arial"/>
                </a:rPr>
                <a:t>грала</a:t>
              </a:r>
              <a:r>
                <a:rPr lang="ru-RU" sz="2800" dirty="0">
                  <a:latin typeface="Arial"/>
                  <a:cs typeface="Arial"/>
                </a:rPr>
                <a:t> з </a:t>
              </a:r>
              <a:r>
                <a:rPr lang="ru-RU" sz="2800" dirty="0" err="1">
                  <a:latin typeface="Arial"/>
                  <a:cs typeface="Arial"/>
                </a:rPr>
                <a:t>м'ячиком</a:t>
              </a:r>
              <a:r>
                <a:rPr lang="ru-RU" sz="2800" dirty="0">
                  <a:latin typeface="Arial"/>
                  <a:cs typeface="Arial"/>
                </a:rPr>
                <a:t>.</a:t>
              </a:r>
              <a:endParaRPr lang="ru-RU"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112660-29E8-4F0C-E675-CC85FBEEB05A}"/>
              </a:ext>
            </a:extLst>
          </p:cNvPr>
          <p:cNvGrpSpPr/>
          <p:nvPr/>
        </p:nvGrpSpPr>
        <p:grpSpPr>
          <a:xfrm>
            <a:off x="4688873" y="1458792"/>
            <a:ext cx="6900636" cy="4979775"/>
            <a:chOff x="4583017" y="1698706"/>
            <a:chExt cx="6900636" cy="497977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77ECF09-12D1-AFCC-A7A6-250DECECC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988" y="2893690"/>
              <a:ext cx="3784791" cy="378479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A7F5067-7FED-8540-CC49-E8082BA9C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5354">
              <a:off x="7211642" y="3680368"/>
              <a:ext cx="1226529" cy="126939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E8569B4-3855-642C-0B9D-3E49AE348FFD}"/>
                </a:ext>
              </a:extLst>
            </p:cNvPr>
            <p:cNvSpPr txBox="1"/>
            <p:nvPr/>
          </p:nvSpPr>
          <p:spPr>
            <a:xfrm>
              <a:off x="4583017" y="1698706"/>
              <a:ext cx="6900636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ru-RU" sz="2800" dirty="0" err="1">
                  <a:latin typeface="Arial"/>
                  <a:cs typeface="Arial"/>
                </a:rPr>
                <a:t>Увечері</a:t>
              </a:r>
              <a:r>
                <a:rPr lang="ru-RU" sz="2800" dirty="0">
                  <a:latin typeface="Arial"/>
                  <a:cs typeface="Arial"/>
                </a:rPr>
                <a:t> перед сном Вовчик для </a:t>
              </a:r>
              <a:r>
                <a:rPr lang="ru-RU" sz="2800" dirty="0" err="1">
                  <a:latin typeface="Arial"/>
                  <a:cs typeface="Arial"/>
                </a:rPr>
                <a:t>Тетянки</a:t>
              </a:r>
              <a:r>
                <a:rPr lang="ru-RU" sz="2800" dirty="0">
                  <a:latin typeface="Arial"/>
                  <a:cs typeface="Arial"/>
                </a:rPr>
                <a:t> читав </a:t>
              </a:r>
              <a:r>
                <a:rPr lang="ru-RU" sz="2800" dirty="0" err="1">
                  <a:latin typeface="Arial"/>
                  <a:cs typeface="Arial"/>
                </a:rPr>
                <a:t>казку</a:t>
              </a:r>
              <a:r>
                <a:rPr lang="ru-RU" sz="2800" dirty="0">
                  <a:latin typeface="Arial"/>
                  <a:cs typeface="Arial"/>
                </a:rPr>
                <a:t> «Курочка Ряба».</a:t>
              </a:r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A7920E0-92D3-CA29-0255-E1367D2CA6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594" y="2664170"/>
            <a:ext cx="3774195" cy="377419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780CB98-1724-238A-B327-D9F0D06BD0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4" y="0"/>
            <a:ext cx="1473356" cy="149165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B49CA9D-8150-F18C-6807-BAC71D8DDA80}"/>
              </a:ext>
            </a:extLst>
          </p:cNvPr>
          <p:cNvGrpSpPr/>
          <p:nvPr/>
        </p:nvGrpSpPr>
        <p:grpSpPr>
          <a:xfrm>
            <a:off x="4074953" y="2020665"/>
            <a:ext cx="2744049" cy="1673911"/>
            <a:chOff x="4332394" y="2436401"/>
            <a:chExt cx="7057312" cy="4019620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1F2A157-62DA-B3D2-612E-46DA7F130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2160" y="2436401"/>
              <a:ext cx="6807546" cy="3888574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1D76CD4-9069-BA48-D2F8-05E840EB6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282" y="3674596"/>
              <a:ext cx="2715902" cy="271590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09A2663-CA76-A4C8-D095-D6E63CE9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2394" y="3452546"/>
              <a:ext cx="3275568" cy="3003475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F409322-17E1-947B-7BEC-E16C8A093AAE}"/>
              </a:ext>
            </a:extLst>
          </p:cNvPr>
          <p:cNvGrpSpPr/>
          <p:nvPr/>
        </p:nvGrpSpPr>
        <p:grpSpPr>
          <a:xfrm>
            <a:off x="6895700" y="2282651"/>
            <a:ext cx="2823136" cy="1216039"/>
            <a:chOff x="4544360" y="3083000"/>
            <a:chExt cx="7095112" cy="269383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3448DE0-CFE0-CC0B-D935-265AB77D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7696" y="3383352"/>
              <a:ext cx="2201333" cy="220133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7A37D07-5F57-124B-32BD-28A193064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8339" y="3158478"/>
              <a:ext cx="2611133" cy="2611133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AD5456-4245-8666-820C-BCC6D5D4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60" y="3083000"/>
              <a:ext cx="2781348" cy="2693837"/>
            </a:xfrm>
            <a:prstGeom prst="rect">
              <a:avLst/>
            </a:prstGeom>
          </p:spPr>
        </p:pic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CF3C12-A83D-BECB-DF5D-E489BEB50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876" y="1845233"/>
            <a:ext cx="2280109" cy="2280109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AB68E9B4-1376-50C4-E6F5-5A7BCB64B1F1}"/>
              </a:ext>
            </a:extLst>
          </p:cNvPr>
          <p:cNvGrpSpPr/>
          <p:nvPr/>
        </p:nvGrpSpPr>
        <p:grpSpPr>
          <a:xfrm>
            <a:off x="3969719" y="4155983"/>
            <a:ext cx="2437864" cy="1796669"/>
            <a:chOff x="4898229" y="2690907"/>
            <a:chExt cx="5243970" cy="355385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A4DDB3EA-76CE-C443-8F9E-F7A43F95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599" y="3261742"/>
              <a:ext cx="2387600" cy="2387600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DE9756F-B8B3-248C-13FE-E13C882E7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8229" y="2690907"/>
              <a:ext cx="3757740" cy="355385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BF7EE8EA-8F4F-C8D7-E0F8-0995194DF20A}"/>
              </a:ext>
            </a:extLst>
          </p:cNvPr>
          <p:cNvGrpSpPr/>
          <p:nvPr/>
        </p:nvGrpSpPr>
        <p:grpSpPr>
          <a:xfrm>
            <a:off x="6696311" y="4219540"/>
            <a:ext cx="3020403" cy="1827326"/>
            <a:chOff x="4239096" y="2579564"/>
            <a:chExt cx="6441664" cy="3616643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5B08536-5E03-7D05-2337-EA75BDF3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7025" y="3118325"/>
              <a:ext cx="2851241" cy="293650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83FC55D-5128-A2FD-51BB-37460A73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096" y="2579564"/>
              <a:ext cx="3616643" cy="3616643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84DC4CD-926D-9D19-7729-85F3DB8AF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153" y="4885471"/>
              <a:ext cx="1268607" cy="1268607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34E9D37-76FF-4FED-B951-B438803321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03445" y="4246526"/>
            <a:ext cx="1798151" cy="176449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F0BCEE2-4442-039B-1787-3CFF7BF853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11" y="2297125"/>
            <a:ext cx="3912973" cy="38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81B3DD-57EB-469B-9CC9-B5C9B2115C3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8B787529-4002-4852-8BC4-2294259E09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00CBD2-495C-4ED6-99D1-D922BBB7B4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69</cp:revision>
  <dcterms:created xsi:type="dcterms:W3CDTF">2024-08-17T20:56:46Z</dcterms:created>
  <dcterms:modified xsi:type="dcterms:W3CDTF">2025-10-22T20:42:47Z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