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3907" y="216674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483634" y="2225478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936884" y="2487247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580A43-6979-4B4E-82DD-A91EBE272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56" y="2794321"/>
            <a:ext cx="2960026" cy="2960026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7123" t="24918" r="11018" b="10091"/>
          <a:stretch/>
        </p:blipFill>
        <p:spPr bwMode="auto">
          <a:xfrm>
            <a:off x="4704091" y="2656374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9"/>
          <a:srcRect/>
          <a:stretch/>
        </p:blipFill>
        <p:spPr bwMode="auto">
          <a:xfrm>
            <a:off x="8850586" y="2385701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103" b="-1005"/>
          <a:stretch/>
        </p:blipFill>
        <p:spPr>
          <a:xfrm>
            <a:off x="4667391" y="2423996"/>
            <a:ext cx="2535357" cy="258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955678" y="2301922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898632" y="223896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825" b="825"/>
          <a:stretch/>
        </p:blipFill>
        <p:spPr>
          <a:xfrm>
            <a:off x="4765693" y="2415173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7518" y="-137149"/>
            <a:ext cx="4201728" cy="404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8</cp:revision>
  <dcterms:modified xsi:type="dcterms:W3CDTF">2024-11-16T13:45:55Z</dcterms:modified>
</cp:coreProperties>
</file>