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4356" y="2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51F64-C1C6-4DD5-8AD9-9F6B80739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CE050B-92F2-42E6-8C49-A447C2A9B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0DB4F-C818-4A6F-8F58-D0041FC4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049F5-80D0-4FB1-9324-B43B75A6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A1C8C-8AD4-4AE2-BA40-DDECA414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14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BD25A-3F06-4615-968F-F8A2BE46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95BD24-2CC1-4A85-9154-82D7C19E3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B6F8A-4953-442F-823C-3FAD767D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79C8-4B1B-4EE4-AD2D-AA0B52D5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334E8-5CC3-4C30-A014-DEF89D7C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2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03CA61-7B64-4799-A446-9FF6225CC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2BDBF-3A0D-4A7B-9204-EC95346F5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B678-AF9A-43A8-B94D-DB4C60F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8B113-7A4A-4345-8725-E72EF029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BE985-051B-43E5-82FA-727F8DC9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944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4D-A021-4A63-B072-EDF71BAD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55EA2-A762-4C15-B035-16A1F690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A56ED-1314-4E3C-AC79-56D54E30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B2152-B77C-462E-AD51-34FC773A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7817-E011-4753-AA5B-0635318C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15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44D56-FFC8-41CE-99CD-84D4B80E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EF964-8203-4D21-B218-FB1FC345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1169F-691E-4BE7-9EE2-8256C2EF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DE718-9106-4C7B-823D-F4393CBF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532BA-92D3-4ECF-A981-D6800ED2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457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32796-79B2-45FA-9D10-33EFC2C8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C37F-EDA6-4684-BD59-17965DF25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82283-C8A9-4011-B5F1-277B49C8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CE8CAE-925E-484F-ABE4-7C41782F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22D804-5D4A-446F-AFD5-E3520139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8C30E-6315-4A5D-9A4D-7C4834CC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57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B157B-1BC6-47AB-A4D8-727003BD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EE30A-7786-4DC9-9240-DC3EA69A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0196D9-EEDC-446E-9445-529D7DFDD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BBAEC4-CB1E-4884-91AA-E9EE13AE6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69F44B-A8C9-4CC3-8BDE-88F21B0F0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D4118D-8087-49D0-8592-2A7A1E17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618BEC-FE24-415C-A4E8-5B94A5D3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208835-1D39-40B0-BF26-CCF539E8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771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71CD1-D34F-4750-A7D7-89ED6BE4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D5001-0E00-482C-B7FD-EBE3E7C0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54B146-DA98-4AAE-B03B-122B5D66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216C43-A12C-43D0-A167-757E2267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494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D25D75-8AA2-426E-B31B-2B580DB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301D74-B56F-4739-B146-B2EEB96C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61C310-C989-4D2E-836D-B499B99E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693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8E831-BC8A-4BAF-A540-6C10422F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41560-FA0D-4A3F-A9CC-15767568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178288-222E-419B-A661-14BCB31E1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BF9393-9171-4D4E-94F0-A606EE1E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30A483-718E-43C6-B495-4C5546C0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741ACA-50D0-47CD-A0CA-ED23BE5F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74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0F41-7593-4C4A-AFD8-2D083CAD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6F476-39EA-45C9-AAD8-5F091A70D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2F3795-D6A8-4897-B886-CE6E81A8F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35866-8BE5-4FDD-A303-68D707B0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3AF9C5-CC30-4640-818B-A31FCF73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49E6EB-1E4F-4FDF-9E2A-EFF9490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21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39889-4797-4018-AAB1-3938798A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A8498-5402-4DD1-A5DF-BBB35C1BB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A0D29-FE84-458B-913A-DBD5EE216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809C5-36CC-4D4F-B269-CE503AB5EB9C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42DAF-58F4-487C-BF77-7116087FE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F597F-396E-478D-9A16-5747A7BAD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2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DD9C25-9A94-4472-97FC-77A854083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92CC03-6524-4F50-8AB0-3B08DCE65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11A4C6-899D-46F9-A3DB-45D321E571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D47B7A-1AF8-4062-B79C-72AB93B871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D4BF25-6F4C-4B4D-89C2-880F4ABCC7A3}"/>
              </a:ext>
            </a:extLst>
          </p:cNvPr>
          <p:cNvSpPr txBox="1"/>
          <p:nvPr/>
        </p:nvSpPr>
        <p:spPr>
          <a:xfrm>
            <a:off x="7977794" y="4584588"/>
            <a:ext cx="11786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ŻA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2E9F3-2578-498E-81C0-FA6CED215F15}"/>
              </a:ext>
            </a:extLst>
          </p:cNvPr>
          <p:cNvSpPr txBox="1"/>
          <p:nvPr/>
        </p:nvSpPr>
        <p:spPr>
          <a:xfrm>
            <a:off x="8012233" y="3195624"/>
            <a:ext cx="11786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ŻA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DE39A-76A0-402A-8EC9-51269009584E}"/>
              </a:ext>
            </a:extLst>
          </p:cNvPr>
          <p:cNvSpPr txBox="1"/>
          <p:nvPr/>
        </p:nvSpPr>
        <p:spPr>
          <a:xfrm>
            <a:off x="8012233" y="1653449"/>
            <a:ext cx="11786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ŻA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AC6108-1AB3-42E7-A334-5B8129198420}"/>
              </a:ext>
            </a:extLst>
          </p:cNvPr>
          <p:cNvGrpSpPr/>
          <p:nvPr/>
        </p:nvGrpSpPr>
        <p:grpSpPr>
          <a:xfrm>
            <a:off x="5550197" y="525239"/>
            <a:ext cx="6080050" cy="6080050"/>
            <a:chOff x="5545912" y="512137"/>
            <a:chExt cx="6080050" cy="608005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7778035-83E6-4896-BA73-CC182B7DF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B0288F7-47A1-437D-980F-BCBBDF002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842" y="2270620"/>
              <a:ext cx="4114190" cy="4114190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767E67-9008-4D1B-8A27-0006C1631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28" y="564551"/>
            <a:ext cx="6080050" cy="60800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59FC3D-F4E2-403A-B115-7CAA3A9B38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88301" y="513948"/>
            <a:ext cx="5862823" cy="60782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6411C7-089A-428B-8578-21911B8EE2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59611" y="525239"/>
            <a:ext cx="5522581" cy="60782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14F1508-A9FB-47AD-9A1A-4A914ACEAF4F}"/>
              </a:ext>
            </a:extLst>
          </p:cNvPr>
          <p:cNvSpPr txBox="1"/>
          <p:nvPr/>
        </p:nvSpPr>
        <p:spPr>
          <a:xfrm>
            <a:off x="7897251" y="4596353"/>
            <a:ext cx="122822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ŻU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1F509D-3A1C-4844-8F2E-56C43327E275}"/>
              </a:ext>
            </a:extLst>
          </p:cNvPr>
          <p:cNvSpPr txBox="1"/>
          <p:nvPr/>
        </p:nvSpPr>
        <p:spPr>
          <a:xfrm>
            <a:off x="7845000" y="3189392"/>
            <a:ext cx="122822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ŻU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FF9707-E143-4D92-99BE-9C1B5D468220}"/>
              </a:ext>
            </a:extLst>
          </p:cNvPr>
          <p:cNvSpPr txBox="1"/>
          <p:nvPr/>
        </p:nvSpPr>
        <p:spPr>
          <a:xfrm>
            <a:off x="7897251" y="1681747"/>
            <a:ext cx="122822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ŻU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BC3B923-5A9A-4D85-9941-84E4844D3FCA}"/>
              </a:ext>
            </a:extLst>
          </p:cNvPr>
          <p:cNvGrpSpPr/>
          <p:nvPr/>
        </p:nvGrpSpPr>
        <p:grpSpPr>
          <a:xfrm>
            <a:off x="5545766" y="523428"/>
            <a:ext cx="6080050" cy="6080050"/>
            <a:chOff x="5545912" y="512137"/>
            <a:chExt cx="6080050" cy="608005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C694153-6AE3-483E-9622-B944F5C02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3D05096-7DEC-4ACD-A105-1DE5DD9C1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2574" y="2270620"/>
              <a:ext cx="4086725" cy="4114190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EB25B2-1751-4E80-B4F0-7B5C1FA15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01" y="510326"/>
            <a:ext cx="6080050" cy="60800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F68AE93-B3A6-4EB9-A06C-E601CAB3E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70075" y="498369"/>
            <a:ext cx="5862823" cy="60782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F51366-DCF5-48CA-B5CA-F76025BCC1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766" y="495630"/>
            <a:ext cx="5522581" cy="60782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56A768-8F87-49CB-A9A1-ABEF659D7F62}"/>
              </a:ext>
            </a:extLst>
          </p:cNvPr>
          <p:cNvSpPr txBox="1"/>
          <p:nvPr/>
        </p:nvSpPr>
        <p:spPr>
          <a:xfrm>
            <a:off x="7883406" y="4566744"/>
            <a:ext cx="1098955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ŻY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90A92F-7B1F-4F11-98AE-DC3BC04E6A74}"/>
              </a:ext>
            </a:extLst>
          </p:cNvPr>
          <p:cNvSpPr txBox="1"/>
          <p:nvPr/>
        </p:nvSpPr>
        <p:spPr>
          <a:xfrm>
            <a:off x="7831155" y="3159783"/>
            <a:ext cx="1098955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ŻY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1DFE39-8467-47D3-B323-68F479F833AC}"/>
              </a:ext>
            </a:extLst>
          </p:cNvPr>
          <p:cNvSpPr txBox="1"/>
          <p:nvPr/>
        </p:nvSpPr>
        <p:spPr>
          <a:xfrm>
            <a:off x="8035379" y="1647737"/>
            <a:ext cx="1098955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ŻY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F066398-6658-450D-947C-15BF4F39E3D7}"/>
              </a:ext>
            </a:extLst>
          </p:cNvPr>
          <p:cNvGrpSpPr/>
          <p:nvPr/>
        </p:nvGrpSpPr>
        <p:grpSpPr>
          <a:xfrm>
            <a:off x="5545766" y="495413"/>
            <a:ext cx="6080050" cy="6080050"/>
            <a:chOff x="5545912" y="512137"/>
            <a:chExt cx="6080050" cy="6080050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34FE314-C3FF-4A85-B5E8-BE38233C4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AE281BD-602D-4E6C-ADEC-09189819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03557" y="2011952"/>
              <a:ext cx="3896601" cy="3896601"/>
            </a:xfrm>
            <a:prstGeom prst="rect">
              <a:avLst/>
            </a:prstGeom>
          </p:spPr>
        </p:pic>
      </p:grp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8F84F68B-55B7-4C2E-9D77-42A9C81A4B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67" y="1964738"/>
            <a:ext cx="4160437" cy="4160437"/>
          </a:xfrm>
          <a:prstGeom prst="rect">
            <a:avLst/>
          </a:prstGeom>
        </p:spPr>
      </p:pic>
      <p:pic>
        <p:nvPicPr>
          <p:cNvPr id="75" name="подарок Рисунок 21">
            <a:extLst>
              <a:ext uri="{FF2B5EF4-FFF2-40B4-BE49-F238E27FC236}">
                <a16:creationId xmlns:a16="http://schemas.microsoft.com/office/drawing/2014/main" id="{CF708AAB-185C-47A1-82EA-EDBDDB916D2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9623" y="5908553"/>
            <a:ext cx="700805" cy="75805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3B70DB6-02EE-417B-A951-D12E93B5C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435" y="515556"/>
            <a:ext cx="6080050" cy="608005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00805CD-3603-49FF-8B5A-E2EF91AC23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31059" y="500846"/>
            <a:ext cx="5862823" cy="607823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B52782B-D76A-4C17-9331-3A0C909EA2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27631" y="493602"/>
            <a:ext cx="5522581" cy="607823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4FBC2AB-8AAE-44FA-B06F-1764CE1FF2C6}"/>
              </a:ext>
            </a:extLst>
          </p:cNvPr>
          <p:cNvSpPr txBox="1"/>
          <p:nvPr/>
        </p:nvSpPr>
        <p:spPr>
          <a:xfrm>
            <a:off x="7980220" y="4602236"/>
            <a:ext cx="107593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ŻE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0A4B3D8-4EC4-4838-B8D4-A25FB4D87A74}"/>
              </a:ext>
            </a:extLst>
          </p:cNvPr>
          <p:cNvSpPr txBox="1"/>
          <p:nvPr/>
        </p:nvSpPr>
        <p:spPr>
          <a:xfrm>
            <a:off x="8016291" y="3189234"/>
            <a:ext cx="107593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ŻE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245B47-752E-4754-8211-9859D0ED4C51}"/>
              </a:ext>
            </a:extLst>
          </p:cNvPr>
          <p:cNvSpPr txBox="1"/>
          <p:nvPr/>
        </p:nvSpPr>
        <p:spPr>
          <a:xfrm>
            <a:off x="7986366" y="1664229"/>
            <a:ext cx="107593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ŻE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F60B5CFD-DC4A-4124-8E22-C6BC37F0524D}"/>
              </a:ext>
            </a:extLst>
          </p:cNvPr>
          <p:cNvGrpSpPr/>
          <p:nvPr/>
        </p:nvGrpSpPr>
        <p:grpSpPr>
          <a:xfrm>
            <a:off x="5554628" y="480500"/>
            <a:ext cx="6080050" cy="6080050"/>
            <a:chOff x="5545912" y="512137"/>
            <a:chExt cx="6080050" cy="6080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C404292B-0893-431B-BD7F-B8DBA5F48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6AFEDA60-BBE8-44DC-BE47-1382A2B15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5092" y="2213971"/>
              <a:ext cx="3896601" cy="3896601"/>
            </a:xfrm>
            <a:prstGeom prst="rect">
              <a:avLst/>
            </a:prstGeom>
          </p:spPr>
        </p:pic>
      </p:grp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475D8377-B505-4C8B-B8B5-81F35E3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31" y="453506"/>
            <a:ext cx="6080050" cy="608005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9F539A13-91CB-4D43-99D0-8B28E70D48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3140" y="470817"/>
            <a:ext cx="5862823" cy="607823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ED69E098-5634-471E-8394-BCAD69D23F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52615" y="476244"/>
            <a:ext cx="5522581" cy="6078239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9C5B08CB-C992-4639-BCB6-89B927B32B4C}"/>
              </a:ext>
            </a:extLst>
          </p:cNvPr>
          <p:cNvSpPr txBox="1"/>
          <p:nvPr/>
        </p:nvSpPr>
        <p:spPr>
          <a:xfrm>
            <a:off x="7946900" y="4547358"/>
            <a:ext cx="12371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ŻO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2BC5B3-D44A-4971-8CB1-DD1F44FFE888}"/>
              </a:ext>
            </a:extLst>
          </p:cNvPr>
          <p:cNvSpPr txBox="1"/>
          <p:nvPr/>
        </p:nvSpPr>
        <p:spPr>
          <a:xfrm>
            <a:off x="7894649" y="3140397"/>
            <a:ext cx="12371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ŻO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8DE609-AFE9-4052-B913-84C6F84D88C3}"/>
              </a:ext>
            </a:extLst>
          </p:cNvPr>
          <p:cNvSpPr txBox="1"/>
          <p:nvPr/>
        </p:nvSpPr>
        <p:spPr>
          <a:xfrm>
            <a:off x="7871270" y="1674255"/>
            <a:ext cx="12371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ŻO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C638BE1B-2CA2-4841-A9F5-E83978EE0088}"/>
              </a:ext>
            </a:extLst>
          </p:cNvPr>
          <p:cNvGrpSpPr/>
          <p:nvPr/>
        </p:nvGrpSpPr>
        <p:grpSpPr>
          <a:xfrm>
            <a:off x="5562897" y="479947"/>
            <a:ext cx="6080050" cy="6080050"/>
            <a:chOff x="5545912" y="512137"/>
            <a:chExt cx="6080050" cy="6080050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8496113-F0AA-4772-B668-695C26125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D0C2C4E9-00E9-4CF2-80E3-B9F09DDBB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63881">
              <a:off x="6637637" y="2119329"/>
              <a:ext cx="3896601" cy="3896601"/>
            </a:xfrm>
            <a:prstGeom prst="rect">
              <a:avLst/>
            </a:prstGeom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0064C9B-EE73-4D31-93F9-D6F09D138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99" y="492696"/>
            <a:ext cx="6080050" cy="608005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A0BD8CED-F74F-4D34-96D5-7BD8BD6209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54628" y="476797"/>
            <a:ext cx="5862823" cy="6078239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81481FE-EBD0-4225-8501-50519F4111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54001" y="488309"/>
            <a:ext cx="5522581" cy="607823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3BAD621-547F-4296-8FA2-DE9FE428F639}"/>
              </a:ext>
            </a:extLst>
          </p:cNvPr>
          <p:cNvSpPr txBox="1"/>
          <p:nvPr/>
        </p:nvSpPr>
        <p:spPr>
          <a:xfrm>
            <a:off x="7820694" y="4559423"/>
            <a:ext cx="11786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ŻA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6505704-2EDB-4854-B9FC-A27B262C3005}"/>
              </a:ext>
            </a:extLst>
          </p:cNvPr>
          <p:cNvSpPr txBox="1"/>
          <p:nvPr/>
        </p:nvSpPr>
        <p:spPr>
          <a:xfrm>
            <a:off x="7820694" y="3152462"/>
            <a:ext cx="11786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ŻA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128C2B5-921C-473E-96D8-CB3FEA77C010}"/>
              </a:ext>
            </a:extLst>
          </p:cNvPr>
          <p:cNvSpPr txBox="1"/>
          <p:nvPr/>
        </p:nvSpPr>
        <p:spPr>
          <a:xfrm>
            <a:off x="8027958" y="1637107"/>
            <a:ext cx="11786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ŻA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FA4C2A2D-5BDA-44E9-82B8-641453FDA6C6}"/>
              </a:ext>
            </a:extLst>
          </p:cNvPr>
          <p:cNvGrpSpPr/>
          <p:nvPr/>
        </p:nvGrpSpPr>
        <p:grpSpPr>
          <a:xfrm>
            <a:off x="5559611" y="481645"/>
            <a:ext cx="6080050" cy="6080050"/>
            <a:chOff x="5545912" y="512137"/>
            <a:chExt cx="6080050" cy="6080050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61EFBDB1-C8BF-44DF-9C06-0A84657D4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73F48FF9-BDF2-4674-B2C0-E1B3C7ADF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4853" y="2583834"/>
              <a:ext cx="3214007" cy="3214007"/>
            </a:xfrm>
            <a:prstGeom prst="rect">
              <a:avLst/>
            </a:prstGeom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1229966-0582-499D-9E39-E8B8C6466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57" y="567970"/>
            <a:ext cx="6080050" cy="608005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DA114E24-95D1-4C16-9A51-481E0FF2AB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64406" y="522322"/>
            <a:ext cx="5862823" cy="607823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4AEF7BE2-91A2-453E-AE19-379234540C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77244" y="530405"/>
            <a:ext cx="5522581" cy="6078239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E5ED685B-C2D7-4A2D-9353-888B5A9991FC}"/>
              </a:ext>
            </a:extLst>
          </p:cNvPr>
          <p:cNvSpPr txBox="1"/>
          <p:nvPr/>
        </p:nvSpPr>
        <p:spPr>
          <a:xfrm>
            <a:off x="7964712" y="4592367"/>
            <a:ext cx="122822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ŻU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13C7539-4752-4944-AB59-C928DCAC50C1}"/>
              </a:ext>
            </a:extLst>
          </p:cNvPr>
          <p:cNvSpPr txBox="1"/>
          <p:nvPr/>
        </p:nvSpPr>
        <p:spPr>
          <a:xfrm>
            <a:off x="7982194" y="3211735"/>
            <a:ext cx="122822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ŻU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6176CE4-C4B5-4B5C-BD68-2A474445C509}"/>
              </a:ext>
            </a:extLst>
          </p:cNvPr>
          <p:cNvSpPr txBox="1"/>
          <p:nvPr/>
        </p:nvSpPr>
        <p:spPr>
          <a:xfrm>
            <a:off x="8067450" y="1759456"/>
            <a:ext cx="122822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ŻU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0BCE3F5D-B654-4D98-8B31-C7738CC5092C}"/>
              </a:ext>
            </a:extLst>
          </p:cNvPr>
          <p:cNvGrpSpPr/>
          <p:nvPr/>
        </p:nvGrpSpPr>
        <p:grpSpPr>
          <a:xfrm>
            <a:off x="5611928" y="545553"/>
            <a:ext cx="6080050" cy="6080050"/>
            <a:chOff x="5545912" y="512137"/>
            <a:chExt cx="6080050" cy="6080050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2F997DA1-C60B-42E1-B187-225CBB2C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8E8EF66E-C9FA-46BE-90A3-EECAA2615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7669" y="2583707"/>
              <a:ext cx="2912174" cy="2912174"/>
            </a:xfrm>
            <a:prstGeom prst="rect">
              <a:avLst/>
            </a:prstGeom>
          </p:spPr>
        </p:pic>
      </p:grp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BABA157-C661-4F8B-A5DC-CE27DE7D3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15" y="561854"/>
            <a:ext cx="6080050" cy="608005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0BAE328D-B43E-4468-9869-668FABDBE0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68126" y="519593"/>
            <a:ext cx="5862823" cy="607823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8C93292D-4470-409B-B242-8226ED67C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67037" y="533596"/>
            <a:ext cx="5522581" cy="6078239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B216526F-D15D-477E-9949-83D8B123CE62}"/>
              </a:ext>
            </a:extLst>
          </p:cNvPr>
          <p:cNvSpPr txBox="1"/>
          <p:nvPr/>
        </p:nvSpPr>
        <p:spPr>
          <a:xfrm>
            <a:off x="8071239" y="4621083"/>
            <a:ext cx="1098955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ŻY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F8EA54A-25C7-4316-B6DB-7150EB695CAC}"/>
              </a:ext>
            </a:extLst>
          </p:cNvPr>
          <p:cNvSpPr txBox="1"/>
          <p:nvPr/>
        </p:nvSpPr>
        <p:spPr>
          <a:xfrm>
            <a:off x="8042465" y="3197749"/>
            <a:ext cx="1098955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ŻY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43993E-555D-4185-9873-9C21474EF854}"/>
              </a:ext>
            </a:extLst>
          </p:cNvPr>
          <p:cNvSpPr txBox="1"/>
          <p:nvPr/>
        </p:nvSpPr>
        <p:spPr>
          <a:xfrm>
            <a:off x="8121906" y="1730810"/>
            <a:ext cx="1098955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7200" b="1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ŻY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4E7FDE6A-2732-4C20-8974-1B26B0F72B09}"/>
              </a:ext>
            </a:extLst>
          </p:cNvPr>
          <p:cNvGrpSpPr/>
          <p:nvPr/>
        </p:nvGrpSpPr>
        <p:grpSpPr>
          <a:xfrm>
            <a:off x="5538797" y="479599"/>
            <a:ext cx="6080050" cy="6080050"/>
            <a:chOff x="5545912" y="512137"/>
            <a:chExt cx="6080050" cy="6080050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D38BB4FF-EABF-4A3E-9B9B-C0950AD0A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1359BB39-A4EC-47F1-93C2-BB5B78118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54777" y="2026396"/>
              <a:ext cx="3737093" cy="3737093"/>
            </a:xfrm>
            <a:prstGeom prst="rect">
              <a:avLst/>
            </a:prstGeom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AE0B567-614D-4E9A-8610-64EB7556F2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09" y="946611"/>
            <a:ext cx="5146026" cy="51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EC0FC2-9804-4BB6-9ABB-8CE6465E7D80}"/>
</file>

<file path=customXml/itemProps2.xml><?xml version="1.0" encoding="utf-8"?>
<ds:datastoreItem xmlns:ds="http://schemas.openxmlformats.org/officeDocument/2006/customXml" ds:itemID="{74EF556D-9302-4AC2-BF7C-4C00C39FBC24}"/>
</file>

<file path=customXml/itemProps3.xml><?xml version="1.0" encoding="utf-8"?>
<ds:datastoreItem xmlns:ds="http://schemas.openxmlformats.org/officeDocument/2006/customXml" ds:itemID="{D17EABB0-371C-446A-AC0F-E7570BE05E99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2024-08-28T21:22:50Z</dcterms:created>
  <dcterms:modified xsi:type="dcterms:W3CDTF">2025-07-30T09:25:42Z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