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445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3184" autoAdjust="0"/>
  </p:normalViewPr>
  <p:slideViewPr>
    <p:cSldViewPr snapToGrid="0">
      <p:cViewPr>
        <p:scale>
          <a:sx n="75" d="100"/>
          <a:sy n="75" d="100"/>
        </p:scale>
        <p:origin x="1836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microsoft.com/office/2007/relationships/hdphoto" Target="../media/image9.wdp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microsoft.com/office/2007/relationships/hdphoto" Target="../media/image6.wdp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5" Type="http://schemas.openxmlformats.org/officeDocument/2006/relationships/slideLayout" Target="../slideLayouts/slideLayout7.xml"/><Relationship Id="rId24" Type="http://schemas.openxmlformats.org/officeDocument/2006/relationships/image" Target="../media/image23.png"/><Relationship Id="rId23" Type="http://schemas.openxmlformats.org/officeDocument/2006/relationships/tags" Target="../tags/tag1.xml"/><Relationship Id="rId22" Type="http://schemas.openxmlformats.org/officeDocument/2006/relationships/image" Target="../media/image22.png"/><Relationship Id="rId21" Type="http://schemas.microsoft.com/office/2007/relationships/hdphoto" Target="../media/image21.wdp"/><Relationship Id="rId20" Type="http://schemas.openxmlformats.org/officeDocument/2006/relationships/image" Target="../media/image20.png"/><Relationship Id="rId2" Type="http://schemas.microsoft.com/office/2007/relationships/hdphoto" Target="../media/image2.wdp"/><Relationship Id="rId19" Type="http://schemas.openxmlformats.org/officeDocument/2006/relationships/image" Target="../media/image19.png"/><Relationship Id="rId18" Type="http://schemas.microsoft.com/office/2007/relationships/hdphoto" Target="../media/image18.wdp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microsoft.com/office/2007/relationships/hdphoto" Target="../media/image15.wdp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microsoft.com/office/2007/relationships/hdphoto" Target="../media/image12.wdp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радуга, рисунок, искусство, дерево&#10;&#10;Автоматически созданное описание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05" y="-13970"/>
            <a:ext cx="12263120" cy="6898005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3547219" y="113350"/>
            <a:ext cx="5082432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717" y="96181"/>
            <a:ext cx="885825" cy="902721"/>
          </a:xfrm>
          <a:prstGeom prst="rect">
            <a:avLst/>
          </a:prstGeom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870" y="101036"/>
            <a:ext cx="885825" cy="902721"/>
          </a:xfrm>
          <a:prstGeom prst="rect">
            <a:avLst/>
          </a:prstGeom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023" y="103510"/>
            <a:ext cx="885825" cy="902721"/>
          </a:xfrm>
          <a:prstGeom prst="rect">
            <a:avLst/>
          </a:prstGeom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176" y="105984"/>
            <a:ext cx="885825" cy="902721"/>
          </a:xfrm>
          <a:prstGeom prst="rect">
            <a:avLst/>
          </a:prstGeom>
          <a:effectLst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376" y="101315"/>
            <a:ext cx="885825" cy="902721"/>
          </a:xfrm>
          <a:prstGeom prst="rect">
            <a:avLst/>
          </a:prstGeom>
          <a:effectLst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767" y="96646"/>
            <a:ext cx="885825" cy="902721"/>
          </a:xfrm>
          <a:prstGeom prst="rect">
            <a:avLst/>
          </a:prstGeom>
          <a:effec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717" y="10027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870" y="10512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023" y="1076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176" y="11007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376" y="10540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409" y="95250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6" name="Прямоугольник: скругленные углы 25"/>
          <p:cNvSpPr/>
          <p:nvPr/>
        </p:nvSpPr>
        <p:spPr>
          <a:xfrm>
            <a:off x="1402105" y="2197228"/>
            <a:ext cx="3364958" cy="668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445048" y="2212299"/>
            <a:ext cx="2415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Круглый…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: скругленные углы 27"/>
          <p:cNvSpPr/>
          <p:nvPr/>
        </p:nvSpPr>
        <p:spPr>
          <a:xfrm>
            <a:off x="240616" y="3834792"/>
            <a:ext cx="3364958" cy="668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63517" y="3851970"/>
            <a:ext cx="2605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Короткая…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: скругленные углы 29"/>
          <p:cNvSpPr/>
          <p:nvPr/>
        </p:nvSpPr>
        <p:spPr>
          <a:xfrm>
            <a:off x="1400076" y="5479746"/>
            <a:ext cx="3364958" cy="668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401659" y="5477010"/>
            <a:ext cx="2752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Красивый…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: скругленные углы 31"/>
          <p:cNvSpPr/>
          <p:nvPr/>
        </p:nvSpPr>
        <p:spPr>
          <a:xfrm>
            <a:off x="7523599" y="1941711"/>
            <a:ext cx="3364958" cy="668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575235" y="1957434"/>
            <a:ext cx="2568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Быстрые…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: скругленные углы 33"/>
          <p:cNvSpPr/>
          <p:nvPr/>
        </p:nvSpPr>
        <p:spPr>
          <a:xfrm>
            <a:off x="8454449" y="3841530"/>
            <a:ext cx="3364958" cy="668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8552678" y="3839909"/>
            <a:ext cx="2237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Правая…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: скругленные углы 35"/>
          <p:cNvSpPr/>
          <p:nvPr/>
        </p:nvSpPr>
        <p:spPr>
          <a:xfrm>
            <a:off x="7381994" y="5460646"/>
            <a:ext cx="3364958" cy="668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364922" y="5489982"/>
            <a:ext cx="28688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Прозрачное…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3678074" y="1299964"/>
            <a:ext cx="1547523" cy="1561402"/>
          </a:xfrm>
          <a:prstGeom prst="ellipse">
            <a:avLst/>
          </a:prstGeom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Рисунок 44" descr="Изображение выглядит как мебель, стул, дизайн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37428" y="1332596"/>
            <a:ext cx="1628048" cy="1628048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мебель, стул, дизайн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2958" y="1337150"/>
            <a:ext cx="1628048" cy="1628048"/>
          </a:xfrm>
          <a:prstGeom prst="rect">
            <a:avLst/>
          </a:prstGeom>
        </p:spPr>
      </p:pic>
      <p:sp>
        <p:nvSpPr>
          <p:cNvPr id="44" name="Овал 43"/>
          <p:cNvSpPr/>
          <p:nvPr/>
        </p:nvSpPr>
        <p:spPr>
          <a:xfrm>
            <a:off x="2585985" y="2940842"/>
            <a:ext cx="1547523" cy="1561402"/>
          </a:xfrm>
          <a:prstGeom prst="ellipse">
            <a:avLst/>
          </a:prstGeom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Овал 45"/>
          <p:cNvSpPr/>
          <p:nvPr/>
        </p:nvSpPr>
        <p:spPr>
          <a:xfrm>
            <a:off x="3725558" y="4573790"/>
            <a:ext cx="1547523" cy="1561402"/>
          </a:xfrm>
          <a:prstGeom prst="ellipse">
            <a:avLst/>
          </a:prstGeom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Овал 47"/>
          <p:cNvSpPr/>
          <p:nvPr/>
        </p:nvSpPr>
        <p:spPr>
          <a:xfrm>
            <a:off x="9815614" y="4559635"/>
            <a:ext cx="1547523" cy="1561402"/>
          </a:xfrm>
          <a:prstGeom prst="ellipse">
            <a:avLst/>
          </a:prstGeom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Овал 48"/>
          <p:cNvSpPr/>
          <p:nvPr/>
        </p:nvSpPr>
        <p:spPr>
          <a:xfrm>
            <a:off x="10571513" y="2924838"/>
            <a:ext cx="1547523" cy="1561402"/>
          </a:xfrm>
          <a:prstGeom prst="ellipse">
            <a:avLst/>
          </a:prstGeom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Овал 49"/>
          <p:cNvSpPr/>
          <p:nvPr/>
        </p:nvSpPr>
        <p:spPr>
          <a:xfrm>
            <a:off x="9771935" y="1050819"/>
            <a:ext cx="1547523" cy="1561402"/>
          </a:xfrm>
          <a:prstGeom prst="ellipse">
            <a:avLst/>
          </a:prstGeom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Рисунок 50" descr="Изображение выглядит как искусство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786276">
            <a:off x="3078654" y="2990418"/>
            <a:ext cx="550186" cy="1467163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искусство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786276">
            <a:off x="3080976" y="2983371"/>
            <a:ext cx="550186" cy="1467163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Косметика, духи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78074" y="4524764"/>
            <a:ext cx="1659903" cy="1659903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Косметика, духи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76249" y="4530661"/>
            <a:ext cx="1659903" cy="1659903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катание на сноуборде, искусство, дизайн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79894" y="1042684"/>
            <a:ext cx="1583579" cy="1583579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катание на сноуборде, искусство, дизайн&#10;&#10;Автоматически созданное описание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779926" y="1012696"/>
            <a:ext cx="1583579" cy="1583579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рука, перчатки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84303" y="2919084"/>
            <a:ext cx="1244180" cy="1555226"/>
          </a:xfrm>
          <a:prstGeom prst="rect">
            <a:avLst/>
          </a:prstGeom>
        </p:spPr>
      </p:pic>
      <p:pic>
        <p:nvPicPr>
          <p:cNvPr id="56" name="Рисунок 55" descr="Изображение выглядит как рука, перчатки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684303" y="2916859"/>
            <a:ext cx="1244180" cy="1555226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Прямоугольник, снимок экрана, линия, прямоугольный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379" y="4815449"/>
            <a:ext cx="1401621" cy="1130387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Прямоугольник, снимок экрана, линия, прямоугольный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554" y="4815448"/>
            <a:ext cx="1401621" cy="1130387"/>
          </a:xfrm>
          <a:prstGeom prst="rect">
            <a:avLst/>
          </a:prstGeom>
        </p:spPr>
      </p:pic>
      <p:pic>
        <p:nvPicPr>
          <p:cNvPr id="18" name="Picture 17" descr="Без назви-1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5200015" y="2640330"/>
            <a:ext cx="2489835" cy="2489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</Words>
  <Application>WPS Presentation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13</cp:revision>
  <dcterms:created xsi:type="dcterms:W3CDTF">2024-04-15T09:19:00Z</dcterms:created>
  <dcterms:modified xsi:type="dcterms:W3CDTF">2024-07-03T06:26:29Z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01B10110FE6640BFAC2F3923F7D44148_12</vt:lpwstr>
  </property>
  <property fmtid="{D5CDD505-2E9C-101B-9397-08002B2CF9AE}" pid="3" name="KSOProductBuildVer">
    <vt:lpwstr>1033-12.2.0.17119</vt:lpwstr>
  </property>
</Properties>
</file>