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2BE70-CE1B-AA94-332D-F1494BE1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2" y="3505200"/>
            <a:ext cx="3208866" cy="3208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