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87" y="1677511"/>
            <a:ext cx="2778824" cy="277882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30559" y="168302"/>
            <a:ext cx="956176" cy="94311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177993" y="537044"/>
            <a:ext cx="5324438" cy="3919291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 descr="Изображение выглядит как катание на сноуборде, обувь, кататься на лыжах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B514EB9-18B4-6D98-1B67-BA5E1EA0FB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03" y="2567177"/>
            <a:ext cx="1337509" cy="133750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538FBF47-38C8-512F-C919-3997F401CE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18" y="855608"/>
            <a:ext cx="954887" cy="9548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B3E4ED4-AA71-B8BF-AC1B-8B3D041DD5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81" y="675729"/>
            <a:ext cx="1370514" cy="13705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ердце, розовый, зарисовка, День святого Валентина&#10;&#10;Автоматически созданное описание">
            <a:extLst>
              <a:ext uri="{FF2B5EF4-FFF2-40B4-BE49-F238E27FC236}">
                <a16:creationId xmlns:a16="http://schemas.microsoft.com/office/drawing/2014/main" id="{FE031497-7E18-0D54-DEB9-281207AC34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0" y="726508"/>
            <a:ext cx="1263691" cy="126369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бель, скамейка&#10;&#10;Автоматически созданное описание">
            <a:extLst>
              <a:ext uri="{FF2B5EF4-FFF2-40B4-BE49-F238E27FC236}">
                <a16:creationId xmlns:a16="http://schemas.microsoft.com/office/drawing/2014/main" id="{00F9009B-E05C-A910-5E6C-6FAB8B1E76D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7" y="588848"/>
            <a:ext cx="1568281" cy="156828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искусство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129D98F-91D3-7E35-B0F9-CFB1D4DF597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4" y="2480110"/>
            <a:ext cx="1403584" cy="140358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скусство, рисунок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E5582082-55A0-42A7-854F-69B9F96910A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621" y="2705223"/>
            <a:ext cx="1061416" cy="1061416"/>
          </a:xfrm>
          <a:prstGeom prst="rect">
            <a:avLst/>
          </a:prstGeom>
        </p:spPr>
      </p:pic>
      <p:pic>
        <p:nvPicPr>
          <p:cNvPr id="44" name="Рисунок 43" descr="Флажок со сплошной заливкой">
            <a:extLst>
              <a:ext uri="{FF2B5EF4-FFF2-40B4-BE49-F238E27FC236}">
                <a16:creationId xmlns:a16="http://schemas.microsoft.com/office/drawing/2014/main" id="{A58D9145-D92C-72D8-2BF1-A708EB746B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98740" y="197711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 descr="Флажок со сплошной заливкой">
            <a:extLst>
              <a:ext uri="{FF2B5EF4-FFF2-40B4-BE49-F238E27FC236}">
                <a16:creationId xmlns:a16="http://schemas.microsoft.com/office/drawing/2014/main" id="{11457109-12CB-CEB3-2AFB-606224C3AF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53550" y="1963930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Флажок со сплошной заливкой">
            <a:extLst>
              <a:ext uri="{FF2B5EF4-FFF2-40B4-BE49-F238E27FC236}">
                <a16:creationId xmlns:a16="http://schemas.microsoft.com/office/drawing/2014/main" id="{14CE766D-0ED9-0ED1-5C81-C38214E95F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19680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Рисунок 72" descr="Флажок со сплошной заливкой">
            <a:extLst>
              <a:ext uri="{FF2B5EF4-FFF2-40B4-BE49-F238E27FC236}">
                <a16:creationId xmlns:a16="http://schemas.microsoft.com/office/drawing/2014/main" id="{6378DB2C-5440-2F5E-C2C0-EB515BC25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199019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Рисунок 74" descr="Флажок со сплошной заливкой">
            <a:extLst>
              <a:ext uri="{FF2B5EF4-FFF2-40B4-BE49-F238E27FC236}">
                <a16:creationId xmlns:a16="http://schemas.microsoft.com/office/drawing/2014/main" id="{2ABD7B66-684C-A26D-AD56-2FC6795A0D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01140" y="3778386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 descr="Флажок со сплошной заливкой">
            <a:extLst>
              <a:ext uri="{FF2B5EF4-FFF2-40B4-BE49-F238E27FC236}">
                <a16:creationId xmlns:a16="http://schemas.microsoft.com/office/drawing/2014/main" id="{0A8F955C-456A-8D31-1AB3-5A8496D851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99226" y="3755579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 descr="Флажок со сплошной заливкой">
            <a:extLst>
              <a:ext uri="{FF2B5EF4-FFF2-40B4-BE49-F238E27FC236}">
                <a16:creationId xmlns:a16="http://schemas.microsoft.com/office/drawing/2014/main" id="{8151D5E4-D301-A557-7A23-09BFA4663F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28198" y="378257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 descr="Флажок со сплошной заливкой">
            <a:extLst>
              <a:ext uri="{FF2B5EF4-FFF2-40B4-BE49-F238E27FC236}">
                <a16:creationId xmlns:a16="http://schemas.microsoft.com/office/drawing/2014/main" id="{94CDBE76-1D0B-5B3A-4B3B-67B5C4F18E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54156" y="3789662"/>
            <a:ext cx="435818" cy="435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8B5542C6-5131-4B70-9916-DAE4049E85CE}"/>
              </a:ext>
            </a:extLst>
          </p:cNvPr>
          <p:cNvSpPr/>
          <p:nvPr/>
        </p:nvSpPr>
        <p:spPr>
          <a:xfrm>
            <a:off x="660315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СОЛОДКА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(ВАТА)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FEB84193-44D6-0776-D864-C16836C12D64}"/>
              </a:ext>
            </a:extLst>
          </p:cNvPr>
          <p:cNvSpPr/>
          <p:nvPr/>
        </p:nvSpPr>
        <p:spPr>
          <a:xfrm>
            <a:off x="660315" y="5611172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СТИГЛА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(СЛИВА)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D9C19BD2-15C3-80BC-1ED1-D4762A4ADF05}"/>
              </a:ext>
            </a:extLst>
          </p:cNvPr>
          <p:cNvSpPr/>
          <p:nvPr/>
        </p:nvSpPr>
        <p:spPr>
          <a:xfrm>
            <a:off x="4911945" y="4847428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КОЛОТІ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(ДРОВА)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7FB31296-2460-F4F7-A5F3-36333CF3700B}"/>
              </a:ext>
            </a:extLst>
          </p:cNvPr>
          <p:cNvSpPr/>
          <p:nvPr/>
        </p:nvSpPr>
        <p:spPr>
          <a:xfrm>
            <a:off x="4911945" y="560727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ВЕСЕЛИЙ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(ЛИЖНИК)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29786E72-C9BE-823F-945A-220D4D673077}"/>
              </a:ext>
            </a:extLst>
          </p:cNvPr>
          <p:cNvSpPr/>
          <p:nvPr/>
        </p:nvSpPr>
        <p:spPr>
          <a:xfrm>
            <a:off x="2795936" y="4851330"/>
            <a:ext cx="1972543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ВИСОКА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(СКЕЛЯ)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BE7AE826-2257-3F12-B9E2-B373521392DA}"/>
              </a:ext>
            </a:extLst>
          </p:cNvPr>
          <p:cNvSpPr/>
          <p:nvPr/>
        </p:nvSpPr>
        <p:spPr>
          <a:xfrm>
            <a:off x="2760069" y="5611172"/>
            <a:ext cx="2044276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ЧАКЛУНСЬКИЙ</a:t>
            </a: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(КОВПАК)</a:t>
            </a:r>
            <a:endParaRPr lang="ru-UA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8622BF13-1468-EEB3-F1F6-9F57398F0E37}"/>
              </a:ext>
            </a:extLst>
          </p:cNvPr>
          <p:cNvSpPr/>
          <p:nvPr/>
        </p:nvSpPr>
        <p:spPr>
          <a:xfrm>
            <a:off x="7047566" y="4847428"/>
            <a:ext cx="2241352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СВІТЛА</a:t>
            </a:r>
          </a:p>
          <a:p>
            <a:pPr algn="ctr"/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(ГОЛОВА)</a:t>
            </a:r>
            <a:endParaRPr lang="ru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142D5B91-6C2D-8BBF-A523-C46A01ECABBC}"/>
              </a:ext>
            </a:extLst>
          </p:cNvPr>
          <p:cNvSpPr/>
          <p:nvPr/>
        </p:nvSpPr>
        <p:spPr>
          <a:xfrm>
            <a:off x="6992088" y="5607270"/>
            <a:ext cx="2477434" cy="61586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РІЗНОКОЛЬОРОВА</a:t>
            </a:r>
            <a:endParaRPr lang="ru-RU" sz="1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(ЛАВКА</a:t>
            </a:r>
            <a:r>
              <a:rPr lang="ru-RU" sz="1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UA" sz="1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36" y="-12740"/>
            <a:ext cx="4888153" cy="4975441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8C6B188-2CB2-CA09-C0EF-DD2AA4AE1E6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36523" y1="52637" x2="37305" y2="61426"/>
                        <a14:foregroundMark x1="44629" y1="53906" x2="39746" y2="66992"/>
                        <a14:foregroundMark x1="39746" y1="66992" x2="39844" y2="66992"/>
                        <a14:foregroundMark x1="60742" y1="52930" x2="62207" y2="69238"/>
                        <a14:foregroundMark x1="65430" y1="49121" x2="65527" y2="67480"/>
                        <a14:foregroundMark x1="69629" y1="53516" x2="59375" y2="61230"/>
                        <a14:foregroundMark x1="62305" y1="50781" x2="54297" y2="60938"/>
                        <a14:foregroundMark x1="70996" y1="54297" x2="59473" y2="63574"/>
                        <a14:foregroundMark x1="63184" y1="52930" x2="59180" y2="69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91" y="2480110"/>
            <a:ext cx="1374578" cy="13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2024-07-21T13:02:50Z</dcterms:created>
  <dcterms:modified xsi:type="dcterms:W3CDTF">2024-12-07T10:59:11Z</dcterms:modified>
</cp:coreProperties>
</file>